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63" r:id="rId4"/>
    <p:sldId id="280" r:id="rId5"/>
    <p:sldId id="279" r:id="rId6"/>
    <p:sldId id="278" r:id="rId7"/>
    <p:sldId id="277" r:id="rId8"/>
    <p:sldId id="276" r:id="rId9"/>
    <p:sldId id="275" r:id="rId10"/>
    <p:sldId id="274" r:id="rId11"/>
    <p:sldId id="273" r:id="rId12"/>
    <p:sldId id="257" r:id="rId13"/>
    <p:sldId id="262" r:id="rId14"/>
    <p:sldId id="258" r:id="rId15"/>
    <p:sldId id="259" r:id="rId16"/>
    <p:sldId id="260" r:id="rId17"/>
    <p:sldId id="261" r:id="rId18"/>
    <p:sldId id="265" r:id="rId19"/>
    <p:sldId id="266" r:id="rId20"/>
    <p:sldId id="267" r:id="rId21"/>
    <p:sldId id="268" r:id="rId22"/>
    <p:sldId id="269"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FF3D34-285A-45A9-B625-9B4B70C1D1F7}" v="596" dt="2023-11-17T16:24:49.423"/>
    <p1510:client id="{4B527DD2-0159-F2B7-F30E-22F3C202BA41}" v="49" dt="2023-11-17T18:09:21.035"/>
    <p1510:client id="{8420D836-8C85-9801-956C-2F3FD77EE867}" v="22" dt="2023-11-17T17:27:18.359"/>
    <p1510:client id="{9D58CF63-1E17-4D28-40C9-0AA68E4A1DDB}" v="29" dt="2023-11-17T18:21:37.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BE8697-8514-488E-8BAB-645D4E8B9743}"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63CFE48F-0970-4820-960A-8B52569A5E17}">
      <dgm:prSet/>
      <dgm:spPr/>
      <dgm:t>
        <a:bodyPr/>
        <a:lstStyle/>
        <a:p>
          <a:pPr>
            <a:defRPr b="1"/>
          </a:pPr>
          <a:r>
            <a:rPr lang="en-US"/>
            <a:t>10–16 Nov.</a:t>
          </a:r>
        </a:p>
      </dgm:t>
    </dgm:pt>
    <dgm:pt modelId="{EC163662-7B1D-42C4-B1FD-9EFBE64F92AF}" type="parTrans" cxnId="{53489DAF-77E2-4A31-819D-F1441233D2A7}">
      <dgm:prSet/>
      <dgm:spPr/>
      <dgm:t>
        <a:bodyPr/>
        <a:lstStyle/>
        <a:p>
          <a:endParaRPr lang="en-US"/>
        </a:p>
      </dgm:t>
    </dgm:pt>
    <dgm:pt modelId="{DEE8516D-E476-4058-9070-A71F99DF28A1}" type="sibTrans" cxnId="{53489DAF-77E2-4A31-819D-F1441233D2A7}">
      <dgm:prSet/>
      <dgm:spPr/>
      <dgm:t>
        <a:bodyPr/>
        <a:lstStyle/>
        <a:p>
          <a:endParaRPr lang="en-US"/>
        </a:p>
      </dgm:t>
    </dgm:pt>
    <dgm:pt modelId="{B10E6550-ECB5-408C-8414-DDCCABAE2E84}">
      <dgm:prSet/>
      <dgm:spPr/>
      <dgm:t>
        <a:bodyPr/>
        <a:lstStyle/>
        <a:p>
          <a:r>
            <a:rPr lang="en-US"/>
            <a:t>Week 1</a:t>
          </a:r>
        </a:p>
      </dgm:t>
    </dgm:pt>
    <dgm:pt modelId="{AE808728-578A-4922-A4D4-8612F1E18D22}" type="parTrans" cxnId="{00C8EE30-29AA-44F8-A4E5-2DED853D9576}">
      <dgm:prSet/>
      <dgm:spPr/>
      <dgm:t>
        <a:bodyPr/>
        <a:lstStyle/>
        <a:p>
          <a:endParaRPr lang="en-US"/>
        </a:p>
      </dgm:t>
    </dgm:pt>
    <dgm:pt modelId="{124CFE2B-92EC-4E16-A536-9AD67CD26E18}" type="sibTrans" cxnId="{00C8EE30-29AA-44F8-A4E5-2DED853D9576}">
      <dgm:prSet/>
      <dgm:spPr/>
      <dgm:t>
        <a:bodyPr/>
        <a:lstStyle/>
        <a:p>
          <a:endParaRPr lang="en-US"/>
        </a:p>
      </dgm:t>
    </dgm:pt>
    <dgm:pt modelId="{24A28257-0081-445C-AE5C-BE21C4AACC6F}">
      <dgm:prSet/>
      <dgm:spPr/>
      <dgm:t>
        <a:bodyPr/>
        <a:lstStyle/>
        <a:p>
          <a:r>
            <a:rPr lang="en-US"/>
            <a:t>Acquire necessary hardware components.</a:t>
          </a:r>
        </a:p>
      </dgm:t>
    </dgm:pt>
    <dgm:pt modelId="{ADEC5F04-5365-4061-B5DD-E75D520C0910}" type="parTrans" cxnId="{00C7878B-3964-43E5-BBFF-A4A0AA2FA23F}">
      <dgm:prSet/>
      <dgm:spPr/>
      <dgm:t>
        <a:bodyPr/>
        <a:lstStyle/>
        <a:p>
          <a:endParaRPr lang="en-US"/>
        </a:p>
      </dgm:t>
    </dgm:pt>
    <dgm:pt modelId="{141EC137-083D-4C12-8EE5-FBC675E20813}" type="sibTrans" cxnId="{00C7878B-3964-43E5-BBFF-A4A0AA2FA23F}">
      <dgm:prSet/>
      <dgm:spPr/>
      <dgm:t>
        <a:bodyPr/>
        <a:lstStyle/>
        <a:p>
          <a:endParaRPr lang="en-US"/>
        </a:p>
      </dgm:t>
    </dgm:pt>
    <dgm:pt modelId="{2FC01EDC-36C1-461F-9E7C-2F8D33E80DF3}">
      <dgm:prSet/>
      <dgm:spPr/>
      <dgm:t>
        <a:bodyPr/>
        <a:lstStyle/>
        <a:p>
          <a:r>
            <a:rPr lang="en-US"/>
            <a:t>Set up and test soil sensors with Raspberry Pi Pico</a:t>
          </a:r>
        </a:p>
      </dgm:t>
    </dgm:pt>
    <dgm:pt modelId="{BF524B1F-BB95-4770-BCA9-94B0E4ADD9CA}" type="parTrans" cxnId="{1F8BBE70-E360-456B-ABE9-71CBA800C3B3}">
      <dgm:prSet/>
      <dgm:spPr/>
      <dgm:t>
        <a:bodyPr/>
        <a:lstStyle/>
        <a:p>
          <a:endParaRPr lang="en-US"/>
        </a:p>
      </dgm:t>
    </dgm:pt>
    <dgm:pt modelId="{9D96AED0-4C16-4909-8239-F837F11BACD8}" type="sibTrans" cxnId="{1F8BBE70-E360-456B-ABE9-71CBA800C3B3}">
      <dgm:prSet/>
      <dgm:spPr/>
      <dgm:t>
        <a:bodyPr/>
        <a:lstStyle/>
        <a:p>
          <a:endParaRPr lang="en-US"/>
        </a:p>
      </dgm:t>
    </dgm:pt>
    <dgm:pt modelId="{DB798544-68A7-4141-99E1-3BB1D9B2198A}">
      <dgm:prSet/>
      <dgm:spPr/>
      <dgm:t>
        <a:bodyPr/>
        <a:lstStyle/>
        <a:p>
          <a:pPr>
            <a:defRPr b="1"/>
          </a:pPr>
          <a:r>
            <a:rPr lang="en-US"/>
            <a:t>17–23 Nov.</a:t>
          </a:r>
        </a:p>
      </dgm:t>
    </dgm:pt>
    <dgm:pt modelId="{2F121111-59CD-4FAD-8745-B32AEB249599}" type="parTrans" cxnId="{55494A4E-126F-49E1-909A-02ECDACE57E0}">
      <dgm:prSet/>
      <dgm:spPr/>
      <dgm:t>
        <a:bodyPr/>
        <a:lstStyle/>
        <a:p>
          <a:endParaRPr lang="en-US"/>
        </a:p>
      </dgm:t>
    </dgm:pt>
    <dgm:pt modelId="{BBAF30C6-6A2A-44DB-884B-D5BF72EE1191}" type="sibTrans" cxnId="{55494A4E-126F-49E1-909A-02ECDACE57E0}">
      <dgm:prSet/>
      <dgm:spPr/>
      <dgm:t>
        <a:bodyPr/>
        <a:lstStyle/>
        <a:p>
          <a:endParaRPr lang="en-US"/>
        </a:p>
      </dgm:t>
    </dgm:pt>
    <dgm:pt modelId="{E9D491F6-278D-46C3-829A-62FC62104A46}">
      <dgm:prSet/>
      <dgm:spPr/>
      <dgm:t>
        <a:bodyPr/>
        <a:lstStyle/>
        <a:p>
          <a:r>
            <a:rPr lang="en-US"/>
            <a:t>Week 2</a:t>
          </a:r>
        </a:p>
      </dgm:t>
    </dgm:pt>
    <dgm:pt modelId="{7A9F676A-DA06-49EA-A70A-FA1A95C2953C}" type="parTrans" cxnId="{F0DF3FC9-C7BF-468B-BA39-A2D991B43154}">
      <dgm:prSet/>
      <dgm:spPr/>
      <dgm:t>
        <a:bodyPr/>
        <a:lstStyle/>
        <a:p>
          <a:endParaRPr lang="en-US"/>
        </a:p>
      </dgm:t>
    </dgm:pt>
    <dgm:pt modelId="{88E9F380-50AD-4DE5-A365-1D729B89EC1B}" type="sibTrans" cxnId="{F0DF3FC9-C7BF-468B-BA39-A2D991B43154}">
      <dgm:prSet/>
      <dgm:spPr/>
      <dgm:t>
        <a:bodyPr/>
        <a:lstStyle/>
        <a:p>
          <a:endParaRPr lang="en-US"/>
        </a:p>
      </dgm:t>
    </dgm:pt>
    <dgm:pt modelId="{D42F2221-E497-43AD-95E9-06E765C03A44}">
      <dgm:prSet/>
      <dgm:spPr/>
      <dgm:t>
        <a:bodyPr/>
        <a:lstStyle/>
        <a:p>
          <a:r>
            <a:rPr lang="en-US"/>
            <a:t>Data Collection and Preprocessing:</a:t>
          </a:r>
        </a:p>
      </dgm:t>
    </dgm:pt>
    <dgm:pt modelId="{76C68712-8D10-4F09-B556-ADE905B3ED1A}" type="parTrans" cxnId="{ED9E4605-5F76-453A-ABD3-5BBF5B6D7FE7}">
      <dgm:prSet/>
      <dgm:spPr/>
      <dgm:t>
        <a:bodyPr/>
        <a:lstStyle/>
        <a:p>
          <a:endParaRPr lang="en-US"/>
        </a:p>
      </dgm:t>
    </dgm:pt>
    <dgm:pt modelId="{C0141FAE-D16F-46A0-AC7C-F72D4E468CF9}" type="sibTrans" cxnId="{ED9E4605-5F76-453A-ABD3-5BBF5B6D7FE7}">
      <dgm:prSet/>
      <dgm:spPr/>
      <dgm:t>
        <a:bodyPr/>
        <a:lstStyle/>
        <a:p>
          <a:endParaRPr lang="en-US"/>
        </a:p>
      </dgm:t>
    </dgm:pt>
    <dgm:pt modelId="{8162E816-DF1E-4A35-B8DB-7CF8C55B9BBB}">
      <dgm:prSet/>
      <dgm:spPr/>
      <dgm:t>
        <a:bodyPr/>
        <a:lstStyle/>
        <a:p>
          <a:r>
            <a:rPr lang="en-US"/>
            <a:t>Machine Learning Model Development:</a:t>
          </a:r>
        </a:p>
      </dgm:t>
    </dgm:pt>
    <dgm:pt modelId="{C978A66F-924C-42EB-A718-EC74F4C48F7F}" type="parTrans" cxnId="{1DFBA62B-32DC-488D-AFC5-1E306B85DE8F}">
      <dgm:prSet/>
      <dgm:spPr/>
      <dgm:t>
        <a:bodyPr/>
        <a:lstStyle/>
        <a:p>
          <a:endParaRPr lang="en-US"/>
        </a:p>
      </dgm:t>
    </dgm:pt>
    <dgm:pt modelId="{E4BF78F8-6B67-47DA-83C4-E67D86DEE0DE}" type="sibTrans" cxnId="{1DFBA62B-32DC-488D-AFC5-1E306B85DE8F}">
      <dgm:prSet/>
      <dgm:spPr/>
      <dgm:t>
        <a:bodyPr/>
        <a:lstStyle/>
        <a:p>
          <a:endParaRPr lang="en-US"/>
        </a:p>
      </dgm:t>
    </dgm:pt>
    <dgm:pt modelId="{B9A97EB2-2589-4E85-9719-31BE0242ADCF}">
      <dgm:prSet phldr="0"/>
      <dgm:spPr/>
      <dgm:t>
        <a:bodyPr/>
        <a:lstStyle/>
        <a:p>
          <a:r>
            <a:rPr lang="en-US" b="0">
              <a:solidFill>
                <a:srgbClr val="444444"/>
              </a:solidFill>
              <a:latin typeface="Calibri"/>
              <a:ea typeface="Calibri"/>
              <a:cs typeface="Calibri"/>
            </a:rPr>
            <a:t>Week 2</a:t>
          </a:r>
        </a:p>
      </dgm:t>
    </dgm:pt>
    <dgm:pt modelId="{51FD79B3-FFC1-41C5-9B13-02663661AE92}" type="parTrans" cxnId="{8012CB1E-D381-4915-B9BB-FFCE76F1CC62}">
      <dgm:prSet/>
      <dgm:spPr/>
    </dgm:pt>
    <dgm:pt modelId="{F3E37ED4-CF96-4DEB-99F0-B95679F4E863}" type="sibTrans" cxnId="{8012CB1E-D381-4915-B9BB-FFCE76F1CC62}">
      <dgm:prSet/>
      <dgm:spPr/>
    </dgm:pt>
    <dgm:pt modelId="{F1AF9A3E-5F22-46E5-B8FF-397FEED54E91}">
      <dgm:prSet phldr="0"/>
      <dgm:spPr/>
      <dgm:t>
        <a:bodyPr/>
        <a:lstStyle/>
        <a:p>
          <a:r>
            <a:rPr lang="en-US" b="0">
              <a:solidFill>
                <a:srgbClr val="444444"/>
              </a:solidFill>
              <a:latin typeface="Calibri"/>
              <a:ea typeface="Calibri"/>
              <a:cs typeface="Calibri"/>
            </a:rPr>
            <a:t>Data Collection and Preprocessing:</a:t>
          </a:r>
        </a:p>
      </dgm:t>
    </dgm:pt>
    <dgm:pt modelId="{59AE3A3C-0951-4BC2-8DB4-A2C33BE39BA6}" type="parTrans" cxnId="{12ADA843-79B7-4753-975D-B70E10DD75E4}">
      <dgm:prSet/>
      <dgm:spPr/>
    </dgm:pt>
    <dgm:pt modelId="{B3B9D04F-0FC5-45A3-9D30-EE419A286B33}" type="sibTrans" cxnId="{12ADA843-79B7-4753-975D-B70E10DD75E4}">
      <dgm:prSet/>
      <dgm:spPr/>
    </dgm:pt>
    <dgm:pt modelId="{2B8FA525-AEB9-4445-B760-E32DD34BC8ED}">
      <dgm:prSet phldr="0"/>
      <dgm:spPr/>
      <dgm:t>
        <a:bodyPr/>
        <a:lstStyle/>
        <a:p>
          <a:r>
            <a:rPr lang="en-US" b="0">
              <a:solidFill>
                <a:srgbClr val="444444"/>
              </a:solidFill>
              <a:latin typeface="Calibri"/>
              <a:ea typeface="Calibri"/>
              <a:cs typeface="Calibri"/>
            </a:rPr>
            <a:t>Machine Learning Model Development:</a:t>
          </a:r>
        </a:p>
      </dgm:t>
    </dgm:pt>
    <dgm:pt modelId="{AE277014-F41A-49CA-8019-51AF845F5AE4}" type="parTrans" cxnId="{BA162DC8-BFEC-4758-8328-B26692E75962}">
      <dgm:prSet/>
      <dgm:spPr/>
    </dgm:pt>
    <dgm:pt modelId="{170862A5-C66F-4B3E-81BB-8C274CEFDEB0}" type="sibTrans" cxnId="{BA162DC8-BFEC-4758-8328-B26692E75962}">
      <dgm:prSet/>
      <dgm:spPr/>
    </dgm:pt>
    <dgm:pt modelId="{4FB8C6F1-3D09-4FF0-8029-A49B9523EAC1}">
      <dgm:prSet phldr="0"/>
      <dgm:spPr/>
      <dgm:t>
        <a:bodyPr/>
        <a:lstStyle/>
        <a:p>
          <a:r>
            <a:rPr lang="en-US" b="0">
              <a:solidFill>
                <a:srgbClr val="444444"/>
              </a:solidFill>
              <a:latin typeface="Calibri"/>
              <a:ea typeface="Calibri"/>
              <a:cs typeface="Calibri"/>
            </a:rPr>
            <a:t>Week 3</a:t>
          </a:r>
        </a:p>
      </dgm:t>
    </dgm:pt>
    <dgm:pt modelId="{7AE9FE63-4D7F-4B14-ADA3-5EB4EF08286A}" type="parTrans" cxnId="{67395873-649E-4A91-AB71-9C25E84D288E}">
      <dgm:prSet/>
      <dgm:spPr/>
    </dgm:pt>
    <dgm:pt modelId="{96538AD0-B000-4237-A216-1FEE96F0DDB9}" type="sibTrans" cxnId="{67395873-649E-4A91-AB71-9C25E84D288E}">
      <dgm:prSet/>
      <dgm:spPr/>
    </dgm:pt>
    <dgm:pt modelId="{4214F208-348E-4084-9604-DF6FF80D7B5E}">
      <dgm:prSet phldr="0"/>
      <dgm:spPr/>
      <dgm:t>
        <a:bodyPr/>
        <a:lstStyle/>
        <a:p>
          <a:r>
            <a:rPr lang="en-US" b="1"/>
            <a:t>Model Training and Evaluation:</a:t>
          </a:r>
        </a:p>
      </dgm:t>
    </dgm:pt>
    <dgm:pt modelId="{20FF523C-79A3-454A-8B02-09DD3BA0995F}" type="parTrans" cxnId="{A350D9B9-95AA-42E3-A139-5AA96924659D}">
      <dgm:prSet/>
      <dgm:spPr/>
    </dgm:pt>
    <dgm:pt modelId="{82EFEAC0-5167-4467-B373-5A8179B3A67D}" type="sibTrans" cxnId="{A350D9B9-95AA-42E3-A139-5AA96924659D}">
      <dgm:prSet/>
      <dgm:spPr/>
    </dgm:pt>
    <dgm:pt modelId="{7D6640EE-9F25-4826-8A77-3BD9F7D0F72E}">
      <dgm:prSet phldr="0"/>
      <dgm:spPr/>
      <dgm:t>
        <a:bodyPr/>
        <a:lstStyle/>
        <a:p>
          <a:r>
            <a:rPr lang="en-US" b="1"/>
            <a:t>Integration with Raspberry Pi Pico:</a:t>
          </a:r>
        </a:p>
      </dgm:t>
    </dgm:pt>
    <dgm:pt modelId="{76DCBBAB-2E31-4852-84D3-1A0763FB1760}" type="parTrans" cxnId="{13251440-3F3B-4424-9E33-5A929A4DCCA8}">
      <dgm:prSet/>
      <dgm:spPr/>
    </dgm:pt>
    <dgm:pt modelId="{FAFDE022-4FAC-4DCF-BFD4-02A3976AFA64}" type="sibTrans" cxnId="{13251440-3F3B-4424-9E33-5A929A4DCCA8}">
      <dgm:prSet/>
      <dgm:spPr/>
    </dgm:pt>
    <dgm:pt modelId="{ABEB181B-1918-4544-9E60-F6BD8C772BD3}">
      <dgm:prSet phldr="0"/>
      <dgm:spPr/>
      <dgm:t>
        <a:bodyPr/>
        <a:lstStyle/>
        <a:p>
          <a:pPr>
            <a:defRPr b="1"/>
          </a:pPr>
          <a:r>
            <a:rPr lang="en-US" b="1">
              <a:solidFill>
                <a:srgbClr val="000000"/>
              </a:solidFill>
              <a:latin typeface="Calibri"/>
              <a:ea typeface="Calibri"/>
              <a:cs typeface="Calibri"/>
            </a:rPr>
            <a:t>24 – Nov 30</a:t>
          </a:r>
          <a:endParaRPr lang="en-US" b="0">
            <a:solidFill>
              <a:srgbClr val="000000"/>
            </a:solidFill>
            <a:latin typeface="Calibri"/>
            <a:ea typeface="Calibri"/>
            <a:cs typeface="Calibri"/>
          </a:endParaRPr>
        </a:p>
      </dgm:t>
    </dgm:pt>
    <dgm:pt modelId="{24919A4D-B800-4A6E-8BD5-38F987F410AF}" type="parTrans" cxnId="{C17352D5-04A7-418A-8E8A-717A4B2F4021}">
      <dgm:prSet/>
      <dgm:spPr/>
    </dgm:pt>
    <dgm:pt modelId="{C07E6F2A-DB69-4D11-8FCA-F92A90BA6912}" type="sibTrans" cxnId="{C17352D5-04A7-418A-8E8A-717A4B2F4021}">
      <dgm:prSet/>
      <dgm:spPr/>
    </dgm:pt>
    <dgm:pt modelId="{44A40884-FD2F-49AF-BAAE-B9A2DE6459E6}">
      <dgm:prSet phldr="0"/>
      <dgm:spPr/>
      <dgm:t>
        <a:bodyPr/>
        <a:lstStyle/>
        <a:p>
          <a:pPr>
            <a:defRPr b="1"/>
          </a:pPr>
          <a:r>
            <a:rPr lang="en-US" b="1">
              <a:latin typeface="Calibri Light" panose="020F0302020204030204"/>
            </a:rPr>
            <a:t>24</a:t>
          </a:r>
          <a:r>
            <a:rPr lang="en-US" b="1"/>
            <a:t> </a:t>
          </a:r>
          <a:r>
            <a:rPr lang="en-US" b="1">
              <a:solidFill>
                <a:srgbClr val="444444"/>
              </a:solidFill>
              <a:latin typeface="Calibri Light" panose="020F0302020204030204"/>
            </a:rPr>
            <a:t>– </a:t>
          </a:r>
          <a:r>
            <a:rPr lang="en-US" b="0">
              <a:solidFill>
                <a:srgbClr val="444444"/>
              </a:solidFill>
              <a:latin typeface="Calibri"/>
              <a:ea typeface="Calibri"/>
              <a:cs typeface="Calibri"/>
            </a:rPr>
            <a:t>30 Nov.</a:t>
          </a:r>
          <a:endParaRPr lang="en-US" b="1"/>
        </a:p>
      </dgm:t>
    </dgm:pt>
    <dgm:pt modelId="{689AE364-3E68-4763-8706-8A01B668BF68}" type="parTrans" cxnId="{86529394-2E2D-43C7-B0C3-485D0E951234}">
      <dgm:prSet/>
      <dgm:spPr/>
    </dgm:pt>
    <dgm:pt modelId="{CD1615F5-55FB-4970-951E-D8A26EE8FBEA}" type="sibTrans" cxnId="{86529394-2E2D-43C7-B0C3-485D0E951234}">
      <dgm:prSet/>
      <dgm:spPr/>
    </dgm:pt>
    <dgm:pt modelId="{8E58ECD4-3F73-4559-9269-9347152D2BEF}">
      <dgm:prSet phldr="0"/>
      <dgm:spPr/>
      <dgm:t>
        <a:bodyPr/>
        <a:lstStyle/>
        <a:p>
          <a:pPr>
            <a:defRPr b="1"/>
          </a:pPr>
          <a:r>
            <a:rPr lang="en-US" b="0">
              <a:solidFill>
                <a:srgbClr val="444444"/>
              </a:solidFill>
              <a:latin typeface="Calibri"/>
              <a:ea typeface="Calibri"/>
              <a:cs typeface="Calibri"/>
            </a:rPr>
            <a:t>1-10 Dec</a:t>
          </a:r>
        </a:p>
      </dgm:t>
    </dgm:pt>
    <dgm:pt modelId="{ADC5B1FF-6867-460D-AE5C-FD634C7AFB42}" type="parTrans" cxnId="{184731C0-4E54-4E76-848A-96C0C61A6A50}">
      <dgm:prSet/>
      <dgm:spPr/>
    </dgm:pt>
    <dgm:pt modelId="{E6A40DA7-858B-436D-A9CA-BB7519FE8BDF}" type="sibTrans" cxnId="{184731C0-4E54-4E76-848A-96C0C61A6A50}">
      <dgm:prSet/>
      <dgm:spPr/>
    </dgm:pt>
    <dgm:pt modelId="{CC3A2415-F221-4E24-A05C-6434F28064FD}">
      <dgm:prSet phldr="0"/>
      <dgm:spPr/>
      <dgm:t>
        <a:bodyPr/>
        <a:lstStyle/>
        <a:p>
          <a:r>
            <a:rPr lang="en-US" b="0">
              <a:solidFill>
                <a:srgbClr val="444444"/>
              </a:solidFill>
              <a:latin typeface="Calibri"/>
              <a:ea typeface="Calibri"/>
              <a:cs typeface="Calibri"/>
            </a:rPr>
            <a:t>Week 4</a:t>
          </a:r>
        </a:p>
      </dgm:t>
    </dgm:pt>
    <dgm:pt modelId="{871F77D5-C46B-4417-930B-2BEA8557550C}" type="parTrans" cxnId="{51C76B35-D46A-4701-BC71-F91E0EA66D9B}">
      <dgm:prSet/>
      <dgm:spPr/>
    </dgm:pt>
    <dgm:pt modelId="{105C429B-CA0F-43BA-B0F7-530445155440}" type="sibTrans" cxnId="{51C76B35-D46A-4701-BC71-F91E0EA66D9B}">
      <dgm:prSet/>
      <dgm:spPr/>
    </dgm:pt>
    <dgm:pt modelId="{CEDB627B-5A30-4ED6-B1AA-BF8813AA926E}">
      <dgm:prSet phldr="0"/>
      <dgm:spPr/>
      <dgm:t>
        <a:bodyPr/>
        <a:lstStyle/>
        <a:p>
          <a:r>
            <a:rPr lang="en-US" b="1"/>
            <a:t>User Interface Development (Optional):</a:t>
          </a:r>
          <a:endParaRPr lang="en-US"/>
        </a:p>
      </dgm:t>
    </dgm:pt>
    <dgm:pt modelId="{1A54B92D-DC4C-4EA5-A6F6-E15BAB6E76B0}" type="parTrans" cxnId="{34376E39-4CBB-4115-B5D2-17BEBCAB0FA4}">
      <dgm:prSet/>
      <dgm:spPr/>
    </dgm:pt>
    <dgm:pt modelId="{84128DFD-3180-4617-AB45-439AC9D41AB0}" type="sibTrans" cxnId="{34376E39-4CBB-4115-B5D2-17BEBCAB0FA4}">
      <dgm:prSet/>
      <dgm:spPr/>
    </dgm:pt>
    <dgm:pt modelId="{33418440-3700-4A03-AFDB-13AF4AE088FD}">
      <dgm:prSet phldr="0"/>
      <dgm:spPr/>
      <dgm:t>
        <a:bodyPr/>
        <a:lstStyle/>
        <a:p>
          <a:r>
            <a:rPr lang="en-US" b="1"/>
            <a:t>Project Submission:</a:t>
          </a:r>
        </a:p>
      </dgm:t>
    </dgm:pt>
    <dgm:pt modelId="{03F6445C-84E4-46C5-8AFF-542591D80778}" type="parTrans" cxnId="{8B38E011-31E7-4C27-8C6C-87AC9A58B00C}">
      <dgm:prSet/>
      <dgm:spPr/>
    </dgm:pt>
    <dgm:pt modelId="{4467E2C3-ED9A-4C85-951B-317070391747}" type="sibTrans" cxnId="{8B38E011-31E7-4C27-8C6C-87AC9A58B00C}">
      <dgm:prSet/>
      <dgm:spPr/>
    </dgm:pt>
    <dgm:pt modelId="{882C9C64-0436-4781-9365-902887285C6F}" type="pres">
      <dgm:prSet presAssocID="{EBBE8697-8514-488E-8BAB-645D4E8B9743}" presName="root" presStyleCnt="0">
        <dgm:presLayoutVars>
          <dgm:chMax/>
          <dgm:chPref/>
          <dgm:animLvl val="lvl"/>
        </dgm:presLayoutVars>
      </dgm:prSet>
      <dgm:spPr/>
    </dgm:pt>
    <dgm:pt modelId="{9A5004BB-30E2-49CC-BCD1-09D296FA0F67}" type="pres">
      <dgm:prSet presAssocID="{EBBE8697-8514-488E-8BAB-645D4E8B9743}" presName="divider" presStyleLbl="fgAcc1" presStyleIdx="0" presStyleCnt="6"/>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060FD75B-C1B1-41CF-88E6-3405922044B7}" type="pres">
      <dgm:prSet presAssocID="{EBBE8697-8514-488E-8BAB-645D4E8B9743}" presName="nodes" presStyleCnt="0">
        <dgm:presLayoutVars>
          <dgm:chMax/>
          <dgm:chPref/>
          <dgm:animLvl val="lvl"/>
        </dgm:presLayoutVars>
      </dgm:prSet>
      <dgm:spPr/>
    </dgm:pt>
    <dgm:pt modelId="{4FC8FDF2-6BD0-4276-A4E7-AF2E41FABD84}" type="pres">
      <dgm:prSet presAssocID="{63CFE48F-0970-4820-960A-8B52569A5E17}" presName="composite" presStyleCnt="0"/>
      <dgm:spPr/>
    </dgm:pt>
    <dgm:pt modelId="{F735C724-F217-455A-B23F-98A3F908C2E4}" type="pres">
      <dgm:prSet presAssocID="{63CFE48F-0970-4820-960A-8B52569A5E17}" presName="ConnectorPoint" presStyleLbl="lnNode1" presStyleIdx="0" presStyleCnt="5"/>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4B7E85A-8772-4BC2-A311-78AC283955BA}" type="pres">
      <dgm:prSet presAssocID="{63CFE48F-0970-4820-960A-8B52569A5E17}" presName="DropPinPlaceHolder" presStyleCnt="0"/>
      <dgm:spPr/>
    </dgm:pt>
    <dgm:pt modelId="{BC16F951-9BA1-4601-B3C5-EC5656AE0BB5}" type="pres">
      <dgm:prSet presAssocID="{63CFE48F-0970-4820-960A-8B52569A5E17}" presName="DropPin" presStyleLbl="alignNode1" presStyleIdx="0" presStyleCnt="5"/>
      <dgm:spPr/>
    </dgm:pt>
    <dgm:pt modelId="{CB7EF620-A2B7-4D24-98D3-251C25B453FD}" type="pres">
      <dgm:prSet presAssocID="{63CFE48F-0970-4820-960A-8B52569A5E17}"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2E59AE09-D139-448D-96BF-B98E9AB28B0B}" type="pres">
      <dgm:prSet presAssocID="{63CFE48F-0970-4820-960A-8B52569A5E17}" presName="L2TextContainer" presStyleLbl="revTx" presStyleIdx="0" presStyleCnt="10">
        <dgm:presLayoutVars>
          <dgm:bulletEnabled val="1"/>
        </dgm:presLayoutVars>
      </dgm:prSet>
      <dgm:spPr/>
    </dgm:pt>
    <dgm:pt modelId="{7CD8CF6F-3AB4-46E1-8C2C-6AE76EC47332}" type="pres">
      <dgm:prSet presAssocID="{63CFE48F-0970-4820-960A-8B52569A5E17}" presName="L1TextContainer" presStyleLbl="revTx" presStyleIdx="1" presStyleCnt="10">
        <dgm:presLayoutVars>
          <dgm:chMax val="1"/>
          <dgm:chPref val="1"/>
          <dgm:bulletEnabled val="1"/>
        </dgm:presLayoutVars>
      </dgm:prSet>
      <dgm:spPr/>
    </dgm:pt>
    <dgm:pt modelId="{2F7B504B-9B6A-4F2B-8A87-4C883C9B8953}" type="pres">
      <dgm:prSet presAssocID="{63CFE48F-0970-4820-960A-8B52569A5E17}" presName="ConnectLine" presStyleLbl="sibTrans1D1" presStyleIdx="0" presStyleCnt="5"/>
      <dgm:spPr>
        <a:noFill/>
        <a:ln w="12700" cap="flat" cmpd="sng" algn="ctr">
          <a:solidFill>
            <a:schemeClr val="accent2">
              <a:hueOff val="0"/>
              <a:satOff val="0"/>
              <a:lumOff val="0"/>
              <a:alphaOff val="0"/>
            </a:schemeClr>
          </a:solidFill>
          <a:prstDash val="dash"/>
          <a:miter lim="800000"/>
        </a:ln>
        <a:effectLst/>
      </dgm:spPr>
    </dgm:pt>
    <dgm:pt modelId="{9698F1FA-E3B1-4AF7-B915-4FC56BCB54E5}" type="pres">
      <dgm:prSet presAssocID="{63CFE48F-0970-4820-960A-8B52569A5E17}" presName="EmptyPlaceHolder" presStyleCnt="0"/>
      <dgm:spPr/>
    </dgm:pt>
    <dgm:pt modelId="{78A18B43-AC5D-453F-A788-19EA553A2F07}" type="pres">
      <dgm:prSet presAssocID="{DEE8516D-E476-4058-9070-A71F99DF28A1}" presName="spaceBetweenRectangles" presStyleCnt="0"/>
      <dgm:spPr/>
    </dgm:pt>
    <dgm:pt modelId="{38D36ABC-26DF-4B5E-A4ED-CCDE7AB296D6}" type="pres">
      <dgm:prSet presAssocID="{DB798544-68A7-4141-99E1-3BB1D9B2198A}" presName="composite" presStyleCnt="0"/>
      <dgm:spPr/>
    </dgm:pt>
    <dgm:pt modelId="{EE7493E9-B510-4A5B-9A8B-E302D9AD19BF}" type="pres">
      <dgm:prSet presAssocID="{DB798544-68A7-4141-99E1-3BB1D9B2198A}" presName="ConnectorPoint" presStyleLbl="lnNode1" presStyleIdx="1" presStyleCnt="5"/>
      <dgm:spPr>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gm:spPr>
    </dgm:pt>
    <dgm:pt modelId="{59C4161A-E538-4AA8-974F-A502DB1B68FB}" type="pres">
      <dgm:prSet presAssocID="{DB798544-68A7-4141-99E1-3BB1D9B2198A}" presName="DropPinPlaceHolder" presStyleCnt="0"/>
      <dgm:spPr/>
    </dgm:pt>
    <dgm:pt modelId="{C02C7B8B-5FB1-48B2-A2E5-9E3E1F499572}" type="pres">
      <dgm:prSet presAssocID="{DB798544-68A7-4141-99E1-3BB1D9B2198A}" presName="DropPin" presStyleLbl="alignNode1" presStyleIdx="1" presStyleCnt="5"/>
      <dgm:spPr/>
    </dgm:pt>
    <dgm:pt modelId="{E88B0BEE-7B48-4E57-99D7-E2A3CCC3E5C6}" type="pres">
      <dgm:prSet presAssocID="{DB798544-68A7-4141-99E1-3BB1D9B2198A}"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B62B3747-C770-458D-B591-2C3EB344FD1F}" type="pres">
      <dgm:prSet presAssocID="{DB798544-68A7-4141-99E1-3BB1D9B2198A}" presName="L2TextContainer" presStyleLbl="revTx" presStyleIdx="2" presStyleCnt="10">
        <dgm:presLayoutVars>
          <dgm:bulletEnabled val="1"/>
        </dgm:presLayoutVars>
      </dgm:prSet>
      <dgm:spPr/>
    </dgm:pt>
    <dgm:pt modelId="{1DF007A6-73B9-459D-AA28-210937F11D65}" type="pres">
      <dgm:prSet presAssocID="{DB798544-68A7-4141-99E1-3BB1D9B2198A}" presName="L1TextContainer" presStyleLbl="revTx" presStyleIdx="3" presStyleCnt="10">
        <dgm:presLayoutVars>
          <dgm:chMax val="1"/>
          <dgm:chPref val="1"/>
          <dgm:bulletEnabled val="1"/>
        </dgm:presLayoutVars>
      </dgm:prSet>
      <dgm:spPr/>
    </dgm:pt>
    <dgm:pt modelId="{0982AC14-6433-43E9-8A9C-A4446F63D416}" type="pres">
      <dgm:prSet presAssocID="{DB798544-68A7-4141-99E1-3BB1D9B2198A}" presName="ConnectLine" presStyleLbl="sibTrans1D1" presStyleIdx="1" presStyleCnt="5"/>
      <dgm:spPr>
        <a:noFill/>
        <a:ln w="12700" cap="flat" cmpd="sng" algn="ctr">
          <a:solidFill>
            <a:schemeClr val="accent2">
              <a:hueOff val="-727682"/>
              <a:satOff val="-41964"/>
              <a:lumOff val="4314"/>
              <a:alphaOff val="0"/>
            </a:schemeClr>
          </a:solidFill>
          <a:prstDash val="dash"/>
          <a:miter lim="800000"/>
        </a:ln>
        <a:effectLst/>
      </dgm:spPr>
    </dgm:pt>
    <dgm:pt modelId="{2A3E938C-D88A-4F1D-B2F7-B29B3F35113A}" type="pres">
      <dgm:prSet presAssocID="{DB798544-68A7-4141-99E1-3BB1D9B2198A}" presName="EmptyPlaceHolder" presStyleCnt="0"/>
      <dgm:spPr/>
    </dgm:pt>
    <dgm:pt modelId="{469A6646-4A30-4DB5-9450-7ACD72A6A84F}" type="pres">
      <dgm:prSet presAssocID="{BBAF30C6-6A2A-44DB-884B-D5BF72EE1191}" presName="spaceBetweenRectangles" presStyleCnt="0"/>
      <dgm:spPr/>
    </dgm:pt>
    <dgm:pt modelId="{70495146-E301-4446-8C3A-39A1629F6437}" type="pres">
      <dgm:prSet presAssocID="{ABEB181B-1918-4544-9E60-F6BD8C772BD3}" presName="composite" presStyleCnt="0"/>
      <dgm:spPr/>
    </dgm:pt>
    <dgm:pt modelId="{B7EA5698-5D65-471E-A6EB-76989AFD7B10}" type="pres">
      <dgm:prSet presAssocID="{ABEB181B-1918-4544-9E60-F6BD8C772BD3}" presName="ConnectorPoint" presStyleLbl="lnNode1" presStyleIdx="2" presStyleCnt="5"/>
      <dgm:spPr>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gm:spPr>
    </dgm:pt>
    <dgm:pt modelId="{04172128-E00C-484A-AF24-647BF111D719}" type="pres">
      <dgm:prSet presAssocID="{ABEB181B-1918-4544-9E60-F6BD8C772BD3}" presName="DropPinPlaceHolder" presStyleCnt="0"/>
      <dgm:spPr/>
    </dgm:pt>
    <dgm:pt modelId="{ABBC8163-AF34-4E35-9B26-76317D82B915}" type="pres">
      <dgm:prSet presAssocID="{ABEB181B-1918-4544-9E60-F6BD8C772BD3}" presName="DropPin" presStyleLbl="alignNode1" presStyleIdx="2" presStyleCnt="5"/>
      <dgm:spPr/>
    </dgm:pt>
    <dgm:pt modelId="{809CC776-3C49-4CA0-913A-CCB332934A10}" type="pres">
      <dgm:prSet presAssocID="{ABEB181B-1918-4544-9E60-F6BD8C772BD3}"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F1C0E9C8-2AE2-4F76-BE5C-5047BB184097}" type="pres">
      <dgm:prSet presAssocID="{ABEB181B-1918-4544-9E60-F6BD8C772BD3}" presName="L2TextContainer" presStyleLbl="revTx" presStyleIdx="4" presStyleCnt="10">
        <dgm:presLayoutVars>
          <dgm:bulletEnabled val="1"/>
        </dgm:presLayoutVars>
      </dgm:prSet>
      <dgm:spPr/>
    </dgm:pt>
    <dgm:pt modelId="{06B945D1-2128-4897-8B29-AE2AA47C7EF9}" type="pres">
      <dgm:prSet presAssocID="{ABEB181B-1918-4544-9E60-F6BD8C772BD3}" presName="L1TextContainer" presStyleLbl="revTx" presStyleIdx="5" presStyleCnt="10">
        <dgm:presLayoutVars>
          <dgm:chMax val="1"/>
          <dgm:chPref val="1"/>
          <dgm:bulletEnabled val="1"/>
        </dgm:presLayoutVars>
      </dgm:prSet>
      <dgm:spPr/>
    </dgm:pt>
    <dgm:pt modelId="{D3DEDBB9-4147-4045-AAB2-67568A4E408E}" type="pres">
      <dgm:prSet presAssocID="{ABEB181B-1918-4544-9E60-F6BD8C772BD3}" presName="ConnectLine" presStyleLbl="sibTrans1D1" presStyleIdx="2" presStyleCnt="5"/>
      <dgm:spPr>
        <a:noFill/>
        <a:ln w="12700" cap="flat" cmpd="sng" algn="ctr">
          <a:solidFill>
            <a:schemeClr val="accent2">
              <a:hueOff val="-727682"/>
              <a:satOff val="-41964"/>
              <a:lumOff val="4314"/>
              <a:alphaOff val="0"/>
            </a:schemeClr>
          </a:solidFill>
          <a:prstDash val="dash"/>
          <a:miter lim="800000"/>
        </a:ln>
        <a:effectLst/>
      </dgm:spPr>
    </dgm:pt>
    <dgm:pt modelId="{7D8423DF-78B0-4164-B8F3-7A0E6967D28E}" type="pres">
      <dgm:prSet presAssocID="{ABEB181B-1918-4544-9E60-F6BD8C772BD3}" presName="EmptyPlaceHolder" presStyleCnt="0"/>
      <dgm:spPr/>
    </dgm:pt>
    <dgm:pt modelId="{B7002105-9C25-4CD2-BF4B-4EC7FA56E0FE}" type="pres">
      <dgm:prSet presAssocID="{C07E6F2A-DB69-4D11-8FCA-F92A90BA6912}" presName="spaceBetweenRectangles" presStyleCnt="0"/>
      <dgm:spPr/>
    </dgm:pt>
    <dgm:pt modelId="{16664EF7-2194-4AC9-A182-2B472E4FB2A4}" type="pres">
      <dgm:prSet presAssocID="{44A40884-FD2F-49AF-BAAE-B9A2DE6459E6}" presName="composite" presStyleCnt="0"/>
      <dgm:spPr/>
    </dgm:pt>
    <dgm:pt modelId="{F70DC03F-2AC6-4353-894B-88B6F85591F5}" type="pres">
      <dgm:prSet presAssocID="{44A40884-FD2F-49AF-BAAE-B9A2DE6459E6}" presName="ConnectorPoint" presStyleLbl="lnNode1" presStyleIdx="3" presStyleCnt="5"/>
      <dgm:spPr>
        <a:solidFill>
          <a:schemeClr val="accent2">
            <a:hueOff val="-1091522"/>
            <a:satOff val="-62946"/>
            <a:lumOff val="6471"/>
            <a:alphaOff val="0"/>
          </a:schemeClr>
        </a:solidFill>
        <a:ln w="6350" cap="flat" cmpd="sng" algn="ctr">
          <a:solidFill>
            <a:schemeClr val="lt1">
              <a:hueOff val="0"/>
              <a:satOff val="0"/>
              <a:lumOff val="0"/>
              <a:alphaOff val="0"/>
            </a:schemeClr>
          </a:solidFill>
          <a:prstDash val="solid"/>
          <a:miter lim="800000"/>
        </a:ln>
        <a:effectLst/>
      </dgm:spPr>
    </dgm:pt>
    <dgm:pt modelId="{E58AE6C1-2F08-4EE9-B074-F9193A070B60}" type="pres">
      <dgm:prSet presAssocID="{44A40884-FD2F-49AF-BAAE-B9A2DE6459E6}" presName="DropPinPlaceHolder" presStyleCnt="0"/>
      <dgm:spPr/>
    </dgm:pt>
    <dgm:pt modelId="{2959F88B-2681-4177-8ECE-1EBC471429F4}" type="pres">
      <dgm:prSet presAssocID="{44A40884-FD2F-49AF-BAAE-B9A2DE6459E6}" presName="DropPin" presStyleLbl="alignNode1" presStyleIdx="3" presStyleCnt="5"/>
      <dgm:spPr/>
    </dgm:pt>
    <dgm:pt modelId="{9EB1B3E8-6D76-4AED-AEC1-1E9400D1590E}" type="pres">
      <dgm:prSet presAssocID="{44A40884-FD2F-49AF-BAAE-B9A2DE6459E6}"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7DA0F22A-D5FE-406C-8998-7396681DFDD3}" type="pres">
      <dgm:prSet presAssocID="{44A40884-FD2F-49AF-BAAE-B9A2DE6459E6}" presName="L2TextContainer" presStyleLbl="revTx" presStyleIdx="6" presStyleCnt="10">
        <dgm:presLayoutVars>
          <dgm:bulletEnabled val="1"/>
        </dgm:presLayoutVars>
      </dgm:prSet>
      <dgm:spPr/>
    </dgm:pt>
    <dgm:pt modelId="{C2920DB4-7AE2-4B7D-9F9E-3653ECE12700}" type="pres">
      <dgm:prSet presAssocID="{44A40884-FD2F-49AF-BAAE-B9A2DE6459E6}" presName="L1TextContainer" presStyleLbl="revTx" presStyleIdx="7" presStyleCnt="10">
        <dgm:presLayoutVars>
          <dgm:chMax val="1"/>
          <dgm:chPref val="1"/>
          <dgm:bulletEnabled val="1"/>
        </dgm:presLayoutVars>
      </dgm:prSet>
      <dgm:spPr/>
    </dgm:pt>
    <dgm:pt modelId="{D869734D-9F5F-42B6-BABB-96C2DFE86027}" type="pres">
      <dgm:prSet presAssocID="{44A40884-FD2F-49AF-BAAE-B9A2DE6459E6}" presName="ConnectLine" presStyleLbl="sibTrans1D1" presStyleIdx="3" presStyleCnt="5"/>
      <dgm:spPr>
        <a:noFill/>
        <a:ln w="12700" cap="flat" cmpd="sng" algn="ctr">
          <a:solidFill>
            <a:schemeClr val="accent2">
              <a:hueOff val="-1091522"/>
              <a:satOff val="-62946"/>
              <a:lumOff val="6471"/>
              <a:alphaOff val="0"/>
            </a:schemeClr>
          </a:solidFill>
          <a:prstDash val="dash"/>
          <a:miter lim="800000"/>
        </a:ln>
        <a:effectLst/>
      </dgm:spPr>
    </dgm:pt>
    <dgm:pt modelId="{ECDF3155-F1DA-413F-AD4A-0FC525F50C47}" type="pres">
      <dgm:prSet presAssocID="{44A40884-FD2F-49AF-BAAE-B9A2DE6459E6}" presName="EmptyPlaceHolder" presStyleCnt="0"/>
      <dgm:spPr/>
    </dgm:pt>
    <dgm:pt modelId="{09DCDE23-3ECF-4933-BB3F-9BA58F9741A7}" type="pres">
      <dgm:prSet presAssocID="{CD1615F5-55FB-4970-951E-D8A26EE8FBEA}" presName="spaceBetweenRectangles" presStyleCnt="0"/>
      <dgm:spPr/>
    </dgm:pt>
    <dgm:pt modelId="{B8A5FA10-FB19-478B-AFCF-8C38A591D0D8}" type="pres">
      <dgm:prSet presAssocID="{8E58ECD4-3F73-4559-9269-9347152D2BEF}" presName="composite" presStyleCnt="0"/>
      <dgm:spPr/>
    </dgm:pt>
    <dgm:pt modelId="{09BF767F-91D0-42C1-B787-BC3C7FBD37AD}" type="pres">
      <dgm:prSet presAssocID="{8E58ECD4-3F73-4559-9269-9347152D2BEF}" presName="ConnectorPoint" presStyleLbl="lnNode1" presStyleIdx="4" presStyleCnt="5"/>
      <dgm:spPr>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gm:spPr>
    </dgm:pt>
    <dgm:pt modelId="{73358342-C3FE-4652-871E-ABC5E71DBECB}" type="pres">
      <dgm:prSet presAssocID="{8E58ECD4-3F73-4559-9269-9347152D2BEF}" presName="DropPinPlaceHolder" presStyleCnt="0"/>
      <dgm:spPr/>
    </dgm:pt>
    <dgm:pt modelId="{32846398-1763-478E-B248-B88BBB570355}" type="pres">
      <dgm:prSet presAssocID="{8E58ECD4-3F73-4559-9269-9347152D2BEF}" presName="DropPin" presStyleLbl="alignNode1" presStyleIdx="4" presStyleCnt="5"/>
      <dgm:spPr/>
    </dgm:pt>
    <dgm:pt modelId="{2C318557-7A9C-47CE-B022-0E159DD247CC}" type="pres">
      <dgm:prSet presAssocID="{8E58ECD4-3F73-4559-9269-9347152D2BEF}"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F73E8F67-457F-4967-B897-F5761E2BFE0D}" type="pres">
      <dgm:prSet presAssocID="{8E58ECD4-3F73-4559-9269-9347152D2BEF}" presName="L2TextContainer" presStyleLbl="revTx" presStyleIdx="8" presStyleCnt="10">
        <dgm:presLayoutVars>
          <dgm:bulletEnabled val="1"/>
        </dgm:presLayoutVars>
      </dgm:prSet>
      <dgm:spPr/>
    </dgm:pt>
    <dgm:pt modelId="{18C607F8-1E42-44C3-B721-FA74225767A7}" type="pres">
      <dgm:prSet presAssocID="{8E58ECD4-3F73-4559-9269-9347152D2BEF}" presName="L1TextContainer" presStyleLbl="revTx" presStyleIdx="9" presStyleCnt="10">
        <dgm:presLayoutVars>
          <dgm:chMax val="1"/>
          <dgm:chPref val="1"/>
          <dgm:bulletEnabled val="1"/>
        </dgm:presLayoutVars>
      </dgm:prSet>
      <dgm:spPr/>
    </dgm:pt>
    <dgm:pt modelId="{D46CA244-B230-435A-95C9-71D776323B9B}" type="pres">
      <dgm:prSet presAssocID="{8E58ECD4-3F73-4559-9269-9347152D2BEF}" presName="ConnectLine" presStyleLbl="sibTrans1D1" presStyleIdx="4" presStyleCnt="5"/>
      <dgm:spPr>
        <a:noFill/>
        <a:ln w="12700" cap="flat" cmpd="sng" algn="ctr">
          <a:solidFill>
            <a:schemeClr val="accent2">
              <a:hueOff val="-1164290"/>
              <a:satOff val="-67142"/>
              <a:lumOff val="6902"/>
              <a:alphaOff val="0"/>
            </a:schemeClr>
          </a:solidFill>
          <a:prstDash val="dash"/>
          <a:miter lim="800000"/>
        </a:ln>
        <a:effectLst/>
      </dgm:spPr>
    </dgm:pt>
    <dgm:pt modelId="{5EB412F7-217F-4F33-AE45-B00E256C8F52}" type="pres">
      <dgm:prSet presAssocID="{8E58ECD4-3F73-4559-9269-9347152D2BEF}" presName="EmptyPlaceHolder" presStyleCnt="0"/>
      <dgm:spPr/>
    </dgm:pt>
  </dgm:ptLst>
  <dgm:cxnLst>
    <dgm:cxn modelId="{ED9E4605-5F76-453A-ABD3-5BBF5B6D7FE7}" srcId="{E9D491F6-278D-46C3-829A-62FC62104A46}" destId="{D42F2221-E497-43AD-95E9-06E765C03A44}" srcOrd="0" destOrd="0" parTransId="{76C68712-8D10-4F09-B556-ADE905B3ED1A}" sibTransId="{C0141FAE-D16F-46A0-AC7C-F72D4E468CF9}"/>
    <dgm:cxn modelId="{FD13EE08-69E7-45D4-85AA-0A92E3C11CEC}" type="presOf" srcId="{CC3A2415-F221-4E24-A05C-6434F28064FD}" destId="{F73E8F67-457F-4967-B897-F5761E2BFE0D}" srcOrd="0" destOrd="0" presId="urn:microsoft.com/office/officeart/2017/3/layout/DropPinTimeline"/>
    <dgm:cxn modelId="{1947A910-5EE5-4005-841B-8F822E36D6D6}" type="presOf" srcId="{B10E6550-ECB5-408C-8414-DDCCABAE2E84}" destId="{2E59AE09-D139-448D-96BF-B98E9AB28B0B}" srcOrd="0" destOrd="0" presId="urn:microsoft.com/office/officeart/2017/3/layout/DropPinTimeline"/>
    <dgm:cxn modelId="{8B38E011-31E7-4C27-8C6C-87AC9A58B00C}" srcId="{CC3A2415-F221-4E24-A05C-6434F28064FD}" destId="{33418440-3700-4A03-AFDB-13AF4AE088FD}" srcOrd="1" destOrd="0" parTransId="{03F6445C-84E4-46C5-8AFF-542591D80778}" sibTransId="{4467E2C3-ED9A-4C85-951B-317070391747}"/>
    <dgm:cxn modelId="{D7653C12-80A4-4506-A270-F99059925B41}" type="presOf" srcId="{2B8FA525-AEB9-4445-B760-E32DD34BC8ED}" destId="{F1C0E9C8-2AE2-4F76-BE5C-5047BB184097}" srcOrd="0" destOrd="2" presId="urn:microsoft.com/office/officeart/2017/3/layout/DropPinTimeline"/>
    <dgm:cxn modelId="{2BE80C18-228E-40DD-8742-E49F8104F8E8}" type="presOf" srcId="{24A28257-0081-445C-AE5C-BE21C4AACC6F}" destId="{2E59AE09-D139-448D-96BF-B98E9AB28B0B}" srcOrd="0" destOrd="1" presId="urn:microsoft.com/office/officeart/2017/3/layout/DropPinTimeline"/>
    <dgm:cxn modelId="{8012CB1E-D381-4915-B9BB-FFCE76F1CC62}" srcId="{ABEB181B-1918-4544-9E60-F6BD8C772BD3}" destId="{B9A97EB2-2589-4E85-9719-31BE0242ADCF}" srcOrd="0" destOrd="0" parTransId="{51FD79B3-FFC1-41C5-9B13-02663661AE92}" sibTransId="{F3E37ED4-CF96-4DEB-99F0-B95679F4E863}"/>
    <dgm:cxn modelId="{1DFBA62B-32DC-488D-AFC5-1E306B85DE8F}" srcId="{E9D491F6-278D-46C3-829A-62FC62104A46}" destId="{8162E816-DF1E-4A35-B8DB-7CF8C55B9BBB}" srcOrd="1" destOrd="0" parTransId="{C978A66F-924C-42EB-A718-EC74F4C48F7F}" sibTransId="{E4BF78F8-6B67-47DA-83C4-E67D86DEE0DE}"/>
    <dgm:cxn modelId="{00C8EE30-29AA-44F8-A4E5-2DED853D9576}" srcId="{63CFE48F-0970-4820-960A-8B52569A5E17}" destId="{B10E6550-ECB5-408C-8414-DDCCABAE2E84}" srcOrd="0" destOrd="0" parTransId="{AE808728-578A-4922-A4D4-8612F1E18D22}" sibTransId="{124CFE2B-92EC-4E16-A536-9AD67CD26E18}"/>
    <dgm:cxn modelId="{51C76B35-D46A-4701-BC71-F91E0EA66D9B}" srcId="{8E58ECD4-3F73-4559-9269-9347152D2BEF}" destId="{CC3A2415-F221-4E24-A05C-6434F28064FD}" srcOrd="0" destOrd="0" parTransId="{871F77D5-C46B-4417-930B-2BEA8557550C}" sibTransId="{105C429B-CA0F-43BA-B0F7-530445155440}"/>
    <dgm:cxn modelId="{34376E39-4CBB-4115-B5D2-17BEBCAB0FA4}" srcId="{CC3A2415-F221-4E24-A05C-6434F28064FD}" destId="{CEDB627B-5A30-4ED6-B1AA-BF8813AA926E}" srcOrd="0" destOrd="0" parTransId="{1A54B92D-DC4C-4EA5-A6F6-E15BAB6E76B0}" sibTransId="{84128DFD-3180-4617-AB45-439AC9D41AB0}"/>
    <dgm:cxn modelId="{2679343E-D308-4598-BEA7-A4D9DA13E906}" type="presOf" srcId="{44A40884-FD2F-49AF-BAAE-B9A2DE6459E6}" destId="{C2920DB4-7AE2-4B7D-9F9E-3653ECE12700}" srcOrd="0" destOrd="0" presId="urn:microsoft.com/office/officeart/2017/3/layout/DropPinTimeline"/>
    <dgm:cxn modelId="{13251440-3F3B-4424-9E33-5A929A4DCCA8}" srcId="{4FB8C6F1-3D09-4FF0-8029-A49B9523EAC1}" destId="{7D6640EE-9F25-4826-8A77-3BD9F7D0F72E}" srcOrd="1" destOrd="0" parTransId="{76DCBBAB-2E31-4852-84D3-1A0763FB1760}" sibTransId="{FAFDE022-4FAC-4DCF-BFD4-02A3976AFA64}"/>
    <dgm:cxn modelId="{12ADA843-79B7-4753-975D-B70E10DD75E4}" srcId="{B9A97EB2-2589-4E85-9719-31BE0242ADCF}" destId="{F1AF9A3E-5F22-46E5-B8FF-397FEED54E91}" srcOrd="0" destOrd="0" parTransId="{59AE3A3C-0951-4BC2-8DB4-A2C33BE39BA6}" sibTransId="{B3B9D04F-0FC5-45A3-9D30-EE419A286B33}"/>
    <dgm:cxn modelId="{55494A4E-126F-49E1-909A-02ECDACE57E0}" srcId="{EBBE8697-8514-488E-8BAB-645D4E8B9743}" destId="{DB798544-68A7-4141-99E1-3BB1D9B2198A}" srcOrd="1" destOrd="0" parTransId="{2F121111-59CD-4FAD-8745-B32AEB249599}" sibTransId="{BBAF30C6-6A2A-44DB-884B-D5BF72EE1191}"/>
    <dgm:cxn modelId="{1F8BBE70-E360-456B-ABE9-71CBA800C3B3}" srcId="{B10E6550-ECB5-408C-8414-DDCCABAE2E84}" destId="{2FC01EDC-36C1-461F-9E7C-2F8D33E80DF3}" srcOrd="1" destOrd="0" parTransId="{BF524B1F-BB95-4770-BCA9-94B0E4ADD9CA}" sibTransId="{9D96AED0-4C16-4909-8239-F837F11BACD8}"/>
    <dgm:cxn modelId="{72576153-6F8F-43EA-9235-D4718286A8B3}" type="presOf" srcId="{DB798544-68A7-4141-99E1-3BB1D9B2198A}" destId="{1DF007A6-73B9-459D-AA28-210937F11D65}" srcOrd="0" destOrd="0" presId="urn:microsoft.com/office/officeart/2017/3/layout/DropPinTimeline"/>
    <dgm:cxn modelId="{67395873-649E-4A91-AB71-9C25E84D288E}" srcId="{44A40884-FD2F-49AF-BAAE-B9A2DE6459E6}" destId="{4FB8C6F1-3D09-4FF0-8029-A49B9523EAC1}" srcOrd="0" destOrd="0" parTransId="{7AE9FE63-4D7F-4B14-ADA3-5EB4EF08286A}" sibTransId="{96538AD0-B000-4237-A216-1FEE96F0DDB9}"/>
    <dgm:cxn modelId="{ECB50D55-7911-4824-8C6C-C386F66DF22E}" type="presOf" srcId="{8162E816-DF1E-4A35-B8DB-7CF8C55B9BBB}" destId="{B62B3747-C770-458D-B591-2C3EB344FD1F}" srcOrd="0" destOrd="2" presId="urn:microsoft.com/office/officeart/2017/3/layout/DropPinTimeline"/>
    <dgm:cxn modelId="{4722AE57-BA69-4BBB-B4CA-059F07C5D1FD}" type="presOf" srcId="{E9D491F6-278D-46C3-829A-62FC62104A46}" destId="{B62B3747-C770-458D-B591-2C3EB344FD1F}" srcOrd="0" destOrd="0" presId="urn:microsoft.com/office/officeart/2017/3/layout/DropPinTimeline"/>
    <dgm:cxn modelId="{5601AE79-C884-45E8-B76D-1A1F51D39405}" type="presOf" srcId="{8E58ECD4-3F73-4559-9269-9347152D2BEF}" destId="{18C607F8-1E42-44C3-B721-FA74225767A7}" srcOrd="0" destOrd="0" presId="urn:microsoft.com/office/officeart/2017/3/layout/DropPinTimeline"/>
    <dgm:cxn modelId="{D49A2F7F-39F5-4279-9727-7DC946A027C6}" type="presOf" srcId="{EBBE8697-8514-488E-8BAB-645D4E8B9743}" destId="{882C9C64-0436-4781-9365-902887285C6F}" srcOrd="0" destOrd="0" presId="urn:microsoft.com/office/officeart/2017/3/layout/DropPinTimeline"/>
    <dgm:cxn modelId="{00C7878B-3964-43E5-BBFF-A4A0AA2FA23F}" srcId="{B10E6550-ECB5-408C-8414-DDCCABAE2E84}" destId="{24A28257-0081-445C-AE5C-BE21C4AACC6F}" srcOrd="0" destOrd="0" parTransId="{ADEC5F04-5365-4061-B5DD-E75D520C0910}" sibTransId="{141EC137-083D-4C12-8EE5-FBC675E20813}"/>
    <dgm:cxn modelId="{86529394-2E2D-43C7-B0C3-485D0E951234}" srcId="{EBBE8697-8514-488E-8BAB-645D4E8B9743}" destId="{44A40884-FD2F-49AF-BAAE-B9A2DE6459E6}" srcOrd="3" destOrd="0" parTransId="{689AE364-3E68-4763-8706-8A01B668BF68}" sibTransId="{CD1615F5-55FB-4970-951E-D8A26EE8FBEA}"/>
    <dgm:cxn modelId="{95ACFE9A-9139-4D3D-895D-E1E3F41D45DA}" type="presOf" srcId="{ABEB181B-1918-4544-9E60-F6BD8C772BD3}" destId="{06B945D1-2128-4897-8B29-AE2AA47C7EF9}" srcOrd="0" destOrd="0" presId="urn:microsoft.com/office/officeart/2017/3/layout/DropPinTimeline"/>
    <dgm:cxn modelId="{B3E24DA4-7CA1-42B5-BD75-5064EEF71E2E}" type="presOf" srcId="{33418440-3700-4A03-AFDB-13AF4AE088FD}" destId="{F73E8F67-457F-4967-B897-F5761E2BFE0D}" srcOrd="0" destOrd="2" presId="urn:microsoft.com/office/officeart/2017/3/layout/DropPinTimeline"/>
    <dgm:cxn modelId="{53489DAF-77E2-4A31-819D-F1441233D2A7}" srcId="{EBBE8697-8514-488E-8BAB-645D4E8B9743}" destId="{63CFE48F-0970-4820-960A-8B52569A5E17}" srcOrd="0" destOrd="0" parTransId="{EC163662-7B1D-42C4-B1FD-9EFBE64F92AF}" sibTransId="{DEE8516D-E476-4058-9070-A71F99DF28A1}"/>
    <dgm:cxn modelId="{7B4764B7-A442-4567-8E40-A67569A1C82F}" type="presOf" srcId="{CEDB627B-5A30-4ED6-B1AA-BF8813AA926E}" destId="{F73E8F67-457F-4967-B897-F5761E2BFE0D}" srcOrd="0" destOrd="1" presId="urn:microsoft.com/office/officeart/2017/3/layout/DropPinTimeline"/>
    <dgm:cxn modelId="{A350D9B9-95AA-42E3-A139-5AA96924659D}" srcId="{4FB8C6F1-3D09-4FF0-8029-A49B9523EAC1}" destId="{4214F208-348E-4084-9604-DF6FF80D7B5E}" srcOrd="0" destOrd="0" parTransId="{20FF523C-79A3-454A-8B02-09DD3BA0995F}" sibTransId="{82EFEAC0-5167-4467-B373-5A8179B3A67D}"/>
    <dgm:cxn modelId="{41C71EBF-6508-45C3-A93F-60F1A63D1C14}" type="presOf" srcId="{F1AF9A3E-5F22-46E5-B8FF-397FEED54E91}" destId="{F1C0E9C8-2AE2-4F76-BE5C-5047BB184097}" srcOrd="0" destOrd="1" presId="urn:microsoft.com/office/officeart/2017/3/layout/DropPinTimeline"/>
    <dgm:cxn modelId="{184731C0-4E54-4E76-848A-96C0C61A6A50}" srcId="{EBBE8697-8514-488E-8BAB-645D4E8B9743}" destId="{8E58ECD4-3F73-4559-9269-9347152D2BEF}" srcOrd="4" destOrd="0" parTransId="{ADC5B1FF-6867-460D-AE5C-FD634C7AFB42}" sibTransId="{E6A40DA7-858B-436D-A9CA-BB7519FE8BDF}"/>
    <dgm:cxn modelId="{BA162DC8-BFEC-4758-8328-B26692E75962}" srcId="{B9A97EB2-2589-4E85-9719-31BE0242ADCF}" destId="{2B8FA525-AEB9-4445-B760-E32DD34BC8ED}" srcOrd="1" destOrd="0" parTransId="{AE277014-F41A-49CA-8019-51AF845F5AE4}" sibTransId="{170862A5-C66F-4B3E-81BB-8C274CEFDEB0}"/>
    <dgm:cxn modelId="{F0DF3FC9-C7BF-468B-BA39-A2D991B43154}" srcId="{DB798544-68A7-4141-99E1-3BB1D9B2198A}" destId="{E9D491F6-278D-46C3-829A-62FC62104A46}" srcOrd="0" destOrd="0" parTransId="{7A9F676A-DA06-49EA-A70A-FA1A95C2953C}" sibTransId="{88E9F380-50AD-4DE5-A365-1D729B89EC1B}"/>
    <dgm:cxn modelId="{EC3A9BCD-5A16-4DC5-8D53-04411919A1B6}" type="presOf" srcId="{B9A97EB2-2589-4E85-9719-31BE0242ADCF}" destId="{F1C0E9C8-2AE2-4F76-BE5C-5047BB184097}" srcOrd="0" destOrd="0" presId="urn:microsoft.com/office/officeart/2017/3/layout/DropPinTimeline"/>
    <dgm:cxn modelId="{987B1AD2-06EF-4F22-B6FF-B2686A699A41}" type="presOf" srcId="{7D6640EE-9F25-4826-8A77-3BD9F7D0F72E}" destId="{7DA0F22A-D5FE-406C-8998-7396681DFDD3}" srcOrd="0" destOrd="2" presId="urn:microsoft.com/office/officeart/2017/3/layout/DropPinTimeline"/>
    <dgm:cxn modelId="{C17352D5-04A7-418A-8E8A-717A4B2F4021}" srcId="{EBBE8697-8514-488E-8BAB-645D4E8B9743}" destId="{ABEB181B-1918-4544-9E60-F6BD8C772BD3}" srcOrd="2" destOrd="0" parTransId="{24919A4D-B800-4A6E-8BD5-38F987F410AF}" sibTransId="{C07E6F2A-DB69-4D11-8FCA-F92A90BA6912}"/>
    <dgm:cxn modelId="{105C55E3-D87B-48E7-BE46-7A0DBC8E855A}" type="presOf" srcId="{63CFE48F-0970-4820-960A-8B52569A5E17}" destId="{7CD8CF6F-3AB4-46E1-8C2C-6AE76EC47332}" srcOrd="0" destOrd="0" presId="urn:microsoft.com/office/officeart/2017/3/layout/DropPinTimeline"/>
    <dgm:cxn modelId="{7D1822F0-07FB-4676-A036-375993372468}" type="presOf" srcId="{D42F2221-E497-43AD-95E9-06E765C03A44}" destId="{B62B3747-C770-458D-B591-2C3EB344FD1F}" srcOrd="0" destOrd="1" presId="urn:microsoft.com/office/officeart/2017/3/layout/DropPinTimeline"/>
    <dgm:cxn modelId="{145465F2-8893-4098-B730-85FB4945514F}" type="presOf" srcId="{4FB8C6F1-3D09-4FF0-8029-A49B9523EAC1}" destId="{7DA0F22A-D5FE-406C-8998-7396681DFDD3}" srcOrd="0" destOrd="0" presId="urn:microsoft.com/office/officeart/2017/3/layout/DropPinTimeline"/>
    <dgm:cxn modelId="{06D41FF9-3B3E-453E-A319-58F6AD7C017F}" type="presOf" srcId="{2FC01EDC-36C1-461F-9E7C-2F8D33E80DF3}" destId="{2E59AE09-D139-448D-96BF-B98E9AB28B0B}" srcOrd="0" destOrd="2" presId="urn:microsoft.com/office/officeart/2017/3/layout/DropPinTimeline"/>
    <dgm:cxn modelId="{C0EA45F9-C1B9-47AC-951C-FD3E1262C2BE}" type="presOf" srcId="{4214F208-348E-4084-9604-DF6FF80D7B5E}" destId="{7DA0F22A-D5FE-406C-8998-7396681DFDD3}" srcOrd="0" destOrd="1" presId="urn:microsoft.com/office/officeart/2017/3/layout/DropPinTimeline"/>
    <dgm:cxn modelId="{E0520367-40BE-4896-9595-35C9F4E3B2AF}" type="presParOf" srcId="{882C9C64-0436-4781-9365-902887285C6F}" destId="{9A5004BB-30E2-49CC-BCD1-09D296FA0F67}" srcOrd="0" destOrd="0" presId="urn:microsoft.com/office/officeart/2017/3/layout/DropPinTimeline"/>
    <dgm:cxn modelId="{9D262D5F-876F-42CC-BD5C-1865BCAC43E9}" type="presParOf" srcId="{882C9C64-0436-4781-9365-902887285C6F}" destId="{060FD75B-C1B1-41CF-88E6-3405922044B7}" srcOrd="1" destOrd="0" presId="urn:microsoft.com/office/officeart/2017/3/layout/DropPinTimeline"/>
    <dgm:cxn modelId="{ED9A11B1-FAB6-4F2A-9BB1-7DBA4B9B9697}" type="presParOf" srcId="{060FD75B-C1B1-41CF-88E6-3405922044B7}" destId="{4FC8FDF2-6BD0-4276-A4E7-AF2E41FABD84}" srcOrd="0" destOrd="0" presId="urn:microsoft.com/office/officeart/2017/3/layout/DropPinTimeline"/>
    <dgm:cxn modelId="{942BC026-2D16-415C-9056-770527A0D9EB}" type="presParOf" srcId="{4FC8FDF2-6BD0-4276-A4E7-AF2E41FABD84}" destId="{F735C724-F217-455A-B23F-98A3F908C2E4}" srcOrd="0" destOrd="0" presId="urn:microsoft.com/office/officeart/2017/3/layout/DropPinTimeline"/>
    <dgm:cxn modelId="{977A9FB3-7030-4D07-BDF5-4C6D25579136}" type="presParOf" srcId="{4FC8FDF2-6BD0-4276-A4E7-AF2E41FABD84}" destId="{34B7E85A-8772-4BC2-A311-78AC283955BA}" srcOrd="1" destOrd="0" presId="urn:microsoft.com/office/officeart/2017/3/layout/DropPinTimeline"/>
    <dgm:cxn modelId="{7C1C6214-EAED-40A1-BF7A-4BB656F224DA}" type="presParOf" srcId="{34B7E85A-8772-4BC2-A311-78AC283955BA}" destId="{BC16F951-9BA1-4601-B3C5-EC5656AE0BB5}" srcOrd="0" destOrd="0" presId="urn:microsoft.com/office/officeart/2017/3/layout/DropPinTimeline"/>
    <dgm:cxn modelId="{E6185D0F-9DAA-4C7F-825A-E1DEA4A81A0C}" type="presParOf" srcId="{34B7E85A-8772-4BC2-A311-78AC283955BA}" destId="{CB7EF620-A2B7-4D24-98D3-251C25B453FD}" srcOrd="1" destOrd="0" presId="urn:microsoft.com/office/officeart/2017/3/layout/DropPinTimeline"/>
    <dgm:cxn modelId="{2A7B5C50-8E6D-4EC9-AD75-5AE07EE617C9}" type="presParOf" srcId="{4FC8FDF2-6BD0-4276-A4E7-AF2E41FABD84}" destId="{2E59AE09-D139-448D-96BF-B98E9AB28B0B}" srcOrd="2" destOrd="0" presId="urn:microsoft.com/office/officeart/2017/3/layout/DropPinTimeline"/>
    <dgm:cxn modelId="{AE7570A8-8731-489A-89EE-0A89EC8E316E}" type="presParOf" srcId="{4FC8FDF2-6BD0-4276-A4E7-AF2E41FABD84}" destId="{7CD8CF6F-3AB4-46E1-8C2C-6AE76EC47332}" srcOrd="3" destOrd="0" presId="urn:microsoft.com/office/officeart/2017/3/layout/DropPinTimeline"/>
    <dgm:cxn modelId="{E7747C9E-9B7A-43D3-A8FA-C53DC0B2431C}" type="presParOf" srcId="{4FC8FDF2-6BD0-4276-A4E7-AF2E41FABD84}" destId="{2F7B504B-9B6A-4F2B-8A87-4C883C9B8953}" srcOrd="4" destOrd="0" presId="urn:microsoft.com/office/officeart/2017/3/layout/DropPinTimeline"/>
    <dgm:cxn modelId="{074949B3-861C-45EB-A424-7F59CEE322A9}" type="presParOf" srcId="{4FC8FDF2-6BD0-4276-A4E7-AF2E41FABD84}" destId="{9698F1FA-E3B1-4AF7-B915-4FC56BCB54E5}" srcOrd="5" destOrd="0" presId="urn:microsoft.com/office/officeart/2017/3/layout/DropPinTimeline"/>
    <dgm:cxn modelId="{C4E59B32-C032-44A3-B4AC-D80BE3186688}" type="presParOf" srcId="{060FD75B-C1B1-41CF-88E6-3405922044B7}" destId="{78A18B43-AC5D-453F-A788-19EA553A2F07}" srcOrd="1" destOrd="0" presId="urn:microsoft.com/office/officeart/2017/3/layout/DropPinTimeline"/>
    <dgm:cxn modelId="{2CC4B34E-B33F-4524-8F15-0B1A4D489DA5}" type="presParOf" srcId="{060FD75B-C1B1-41CF-88E6-3405922044B7}" destId="{38D36ABC-26DF-4B5E-A4ED-CCDE7AB296D6}" srcOrd="2" destOrd="0" presId="urn:microsoft.com/office/officeart/2017/3/layout/DropPinTimeline"/>
    <dgm:cxn modelId="{E61F03AB-B95B-47D9-831D-6ABED089F479}" type="presParOf" srcId="{38D36ABC-26DF-4B5E-A4ED-CCDE7AB296D6}" destId="{EE7493E9-B510-4A5B-9A8B-E302D9AD19BF}" srcOrd="0" destOrd="0" presId="urn:microsoft.com/office/officeart/2017/3/layout/DropPinTimeline"/>
    <dgm:cxn modelId="{E107C5D6-AD50-45AF-92B6-EBBC8D96E42C}" type="presParOf" srcId="{38D36ABC-26DF-4B5E-A4ED-CCDE7AB296D6}" destId="{59C4161A-E538-4AA8-974F-A502DB1B68FB}" srcOrd="1" destOrd="0" presId="urn:microsoft.com/office/officeart/2017/3/layout/DropPinTimeline"/>
    <dgm:cxn modelId="{E9CF539B-334B-4401-8B80-745F3FA7940A}" type="presParOf" srcId="{59C4161A-E538-4AA8-974F-A502DB1B68FB}" destId="{C02C7B8B-5FB1-48B2-A2E5-9E3E1F499572}" srcOrd="0" destOrd="0" presId="urn:microsoft.com/office/officeart/2017/3/layout/DropPinTimeline"/>
    <dgm:cxn modelId="{092DDA10-4459-40C8-A3C8-EEF74C7E62BD}" type="presParOf" srcId="{59C4161A-E538-4AA8-974F-A502DB1B68FB}" destId="{E88B0BEE-7B48-4E57-99D7-E2A3CCC3E5C6}" srcOrd="1" destOrd="0" presId="urn:microsoft.com/office/officeart/2017/3/layout/DropPinTimeline"/>
    <dgm:cxn modelId="{205D201A-2D59-4011-B268-33265F42568E}" type="presParOf" srcId="{38D36ABC-26DF-4B5E-A4ED-CCDE7AB296D6}" destId="{B62B3747-C770-458D-B591-2C3EB344FD1F}" srcOrd="2" destOrd="0" presId="urn:microsoft.com/office/officeart/2017/3/layout/DropPinTimeline"/>
    <dgm:cxn modelId="{2D344FC1-E77A-4DA4-B95B-6E8F628B42A2}" type="presParOf" srcId="{38D36ABC-26DF-4B5E-A4ED-CCDE7AB296D6}" destId="{1DF007A6-73B9-459D-AA28-210937F11D65}" srcOrd="3" destOrd="0" presId="urn:microsoft.com/office/officeart/2017/3/layout/DropPinTimeline"/>
    <dgm:cxn modelId="{77B2DB3C-BC95-450D-B970-3480229BEB37}" type="presParOf" srcId="{38D36ABC-26DF-4B5E-A4ED-CCDE7AB296D6}" destId="{0982AC14-6433-43E9-8A9C-A4446F63D416}" srcOrd="4" destOrd="0" presId="urn:microsoft.com/office/officeart/2017/3/layout/DropPinTimeline"/>
    <dgm:cxn modelId="{E8873610-09B5-4DA3-9512-E6586793AD71}" type="presParOf" srcId="{38D36ABC-26DF-4B5E-A4ED-CCDE7AB296D6}" destId="{2A3E938C-D88A-4F1D-B2F7-B29B3F35113A}" srcOrd="5" destOrd="0" presId="urn:microsoft.com/office/officeart/2017/3/layout/DropPinTimeline"/>
    <dgm:cxn modelId="{1C5B960C-950E-4836-A199-B581052AD0D3}" type="presParOf" srcId="{060FD75B-C1B1-41CF-88E6-3405922044B7}" destId="{469A6646-4A30-4DB5-9450-7ACD72A6A84F}" srcOrd="3" destOrd="0" presId="urn:microsoft.com/office/officeart/2017/3/layout/DropPinTimeline"/>
    <dgm:cxn modelId="{3D43457C-53CB-4DBB-A83B-18B62FB3C4A5}" type="presParOf" srcId="{060FD75B-C1B1-41CF-88E6-3405922044B7}" destId="{70495146-E301-4446-8C3A-39A1629F6437}" srcOrd="4" destOrd="0" presId="urn:microsoft.com/office/officeart/2017/3/layout/DropPinTimeline"/>
    <dgm:cxn modelId="{0E07E182-C56C-4542-95A5-985E52429A80}" type="presParOf" srcId="{70495146-E301-4446-8C3A-39A1629F6437}" destId="{B7EA5698-5D65-471E-A6EB-76989AFD7B10}" srcOrd="0" destOrd="0" presId="urn:microsoft.com/office/officeart/2017/3/layout/DropPinTimeline"/>
    <dgm:cxn modelId="{6F06ADEB-49A4-42C2-95BA-0D5D3C51C73D}" type="presParOf" srcId="{70495146-E301-4446-8C3A-39A1629F6437}" destId="{04172128-E00C-484A-AF24-647BF111D719}" srcOrd="1" destOrd="0" presId="urn:microsoft.com/office/officeart/2017/3/layout/DropPinTimeline"/>
    <dgm:cxn modelId="{15BD81B0-3247-4C02-A866-EAEB0BA2B359}" type="presParOf" srcId="{04172128-E00C-484A-AF24-647BF111D719}" destId="{ABBC8163-AF34-4E35-9B26-76317D82B915}" srcOrd="0" destOrd="0" presId="urn:microsoft.com/office/officeart/2017/3/layout/DropPinTimeline"/>
    <dgm:cxn modelId="{38C04A64-F909-4606-8682-BD8277CDD887}" type="presParOf" srcId="{04172128-E00C-484A-AF24-647BF111D719}" destId="{809CC776-3C49-4CA0-913A-CCB332934A10}" srcOrd="1" destOrd="0" presId="urn:microsoft.com/office/officeart/2017/3/layout/DropPinTimeline"/>
    <dgm:cxn modelId="{E324AAE8-56DA-483F-8E46-7CDE6A1B6454}" type="presParOf" srcId="{70495146-E301-4446-8C3A-39A1629F6437}" destId="{F1C0E9C8-2AE2-4F76-BE5C-5047BB184097}" srcOrd="2" destOrd="0" presId="urn:microsoft.com/office/officeart/2017/3/layout/DropPinTimeline"/>
    <dgm:cxn modelId="{D00818EA-D214-4AA1-810B-B050B0F72256}" type="presParOf" srcId="{70495146-E301-4446-8C3A-39A1629F6437}" destId="{06B945D1-2128-4897-8B29-AE2AA47C7EF9}" srcOrd="3" destOrd="0" presId="urn:microsoft.com/office/officeart/2017/3/layout/DropPinTimeline"/>
    <dgm:cxn modelId="{B7F0422D-3903-4B3F-8A65-63A5FA7F8712}" type="presParOf" srcId="{70495146-E301-4446-8C3A-39A1629F6437}" destId="{D3DEDBB9-4147-4045-AAB2-67568A4E408E}" srcOrd="4" destOrd="0" presId="urn:microsoft.com/office/officeart/2017/3/layout/DropPinTimeline"/>
    <dgm:cxn modelId="{91C661F1-5A93-4DEB-8207-B2C2C23170AB}" type="presParOf" srcId="{70495146-E301-4446-8C3A-39A1629F6437}" destId="{7D8423DF-78B0-4164-B8F3-7A0E6967D28E}" srcOrd="5" destOrd="0" presId="urn:microsoft.com/office/officeart/2017/3/layout/DropPinTimeline"/>
    <dgm:cxn modelId="{055F21E6-A68B-410B-8B64-4263E36D38BF}" type="presParOf" srcId="{060FD75B-C1B1-41CF-88E6-3405922044B7}" destId="{B7002105-9C25-4CD2-BF4B-4EC7FA56E0FE}" srcOrd="5" destOrd="0" presId="urn:microsoft.com/office/officeart/2017/3/layout/DropPinTimeline"/>
    <dgm:cxn modelId="{80BA128B-E744-4823-A1C4-B2DF2008BCE1}" type="presParOf" srcId="{060FD75B-C1B1-41CF-88E6-3405922044B7}" destId="{16664EF7-2194-4AC9-A182-2B472E4FB2A4}" srcOrd="6" destOrd="0" presId="urn:microsoft.com/office/officeart/2017/3/layout/DropPinTimeline"/>
    <dgm:cxn modelId="{6ED28279-AAA8-4FE9-A940-C21BB07B91C1}" type="presParOf" srcId="{16664EF7-2194-4AC9-A182-2B472E4FB2A4}" destId="{F70DC03F-2AC6-4353-894B-88B6F85591F5}" srcOrd="0" destOrd="0" presId="urn:microsoft.com/office/officeart/2017/3/layout/DropPinTimeline"/>
    <dgm:cxn modelId="{2153E4DC-1689-4E1B-A941-529BDF4D7A93}" type="presParOf" srcId="{16664EF7-2194-4AC9-A182-2B472E4FB2A4}" destId="{E58AE6C1-2F08-4EE9-B074-F9193A070B60}" srcOrd="1" destOrd="0" presId="urn:microsoft.com/office/officeart/2017/3/layout/DropPinTimeline"/>
    <dgm:cxn modelId="{F8285192-DFBD-4BFB-A3AF-8EE1FEEC8CA1}" type="presParOf" srcId="{E58AE6C1-2F08-4EE9-B074-F9193A070B60}" destId="{2959F88B-2681-4177-8ECE-1EBC471429F4}" srcOrd="0" destOrd="0" presId="urn:microsoft.com/office/officeart/2017/3/layout/DropPinTimeline"/>
    <dgm:cxn modelId="{AC1F1642-FF20-45E3-9722-145A76A6323F}" type="presParOf" srcId="{E58AE6C1-2F08-4EE9-B074-F9193A070B60}" destId="{9EB1B3E8-6D76-4AED-AEC1-1E9400D1590E}" srcOrd="1" destOrd="0" presId="urn:microsoft.com/office/officeart/2017/3/layout/DropPinTimeline"/>
    <dgm:cxn modelId="{56CD68C9-C03A-4FF3-A263-94FF82BC3DD3}" type="presParOf" srcId="{16664EF7-2194-4AC9-A182-2B472E4FB2A4}" destId="{7DA0F22A-D5FE-406C-8998-7396681DFDD3}" srcOrd="2" destOrd="0" presId="urn:microsoft.com/office/officeart/2017/3/layout/DropPinTimeline"/>
    <dgm:cxn modelId="{F2CF8EB7-3885-44D5-989A-1F4E5C89A717}" type="presParOf" srcId="{16664EF7-2194-4AC9-A182-2B472E4FB2A4}" destId="{C2920DB4-7AE2-4B7D-9F9E-3653ECE12700}" srcOrd="3" destOrd="0" presId="urn:microsoft.com/office/officeart/2017/3/layout/DropPinTimeline"/>
    <dgm:cxn modelId="{7FD73C4E-440E-47D7-B6BE-42B5D3B37710}" type="presParOf" srcId="{16664EF7-2194-4AC9-A182-2B472E4FB2A4}" destId="{D869734D-9F5F-42B6-BABB-96C2DFE86027}" srcOrd="4" destOrd="0" presId="urn:microsoft.com/office/officeart/2017/3/layout/DropPinTimeline"/>
    <dgm:cxn modelId="{D89EDF58-3B21-4E20-892F-60BB14C66DBE}" type="presParOf" srcId="{16664EF7-2194-4AC9-A182-2B472E4FB2A4}" destId="{ECDF3155-F1DA-413F-AD4A-0FC525F50C47}" srcOrd="5" destOrd="0" presId="urn:microsoft.com/office/officeart/2017/3/layout/DropPinTimeline"/>
    <dgm:cxn modelId="{C92C2BAC-F1A2-42CE-8151-EEE6B3D3711E}" type="presParOf" srcId="{060FD75B-C1B1-41CF-88E6-3405922044B7}" destId="{09DCDE23-3ECF-4933-BB3F-9BA58F9741A7}" srcOrd="7" destOrd="0" presId="urn:microsoft.com/office/officeart/2017/3/layout/DropPinTimeline"/>
    <dgm:cxn modelId="{9C742B61-214C-4A23-A0DD-6D4619A15263}" type="presParOf" srcId="{060FD75B-C1B1-41CF-88E6-3405922044B7}" destId="{B8A5FA10-FB19-478B-AFCF-8C38A591D0D8}" srcOrd="8" destOrd="0" presId="urn:microsoft.com/office/officeart/2017/3/layout/DropPinTimeline"/>
    <dgm:cxn modelId="{40EF805E-9294-42B2-94FB-B174DA0BC1A5}" type="presParOf" srcId="{B8A5FA10-FB19-478B-AFCF-8C38A591D0D8}" destId="{09BF767F-91D0-42C1-B787-BC3C7FBD37AD}" srcOrd="0" destOrd="0" presId="urn:microsoft.com/office/officeart/2017/3/layout/DropPinTimeline"/>
    <dgm:cxn modelId="{98265E71-CF5C-4442-BBD8-0CD119686C80}" type="presParOf" srcId="{B8A5FA10-FB19-478B-AFCF-8C38A591D0D8}" destId="{73358342-C3FE-4652-871E-ABC5E71DBECB}" srcOrd="1" destOrd="0" presId="urn:microsoft.com/office/officeart/2017/3/layout/DropPinTimeline"/>
    <dgm:cxn modelId="{4A68B20E-3D60-4F9F-BD75-8FA0A693145B}" type="presParOf" srcId="{73358342-C3FE-4652-871E-ABC5E71DBECB}" destId="{32846398-1763-478E-B248-B88BBB570355}" srcOrd="0" destOrd="0" presId="urn:microsoft.com/office/officeart/2017/3/layout/DropPinTimeline"/>
    <dgm:cxn modelId="{33C8E273-256E-4F1C-9F5E-988208239524}" type="presParOf" srcId="{73358342-C3FE-4652-871E-ABC5E71DBECB}" destId="{2C318557-7A9C-47CE-B022-0E159DD247CC}" srcOrd="1" destOrd="0" presId="urn:microsoft.com/office/officeart/2017/3/layout/DropPinTimeline"/>
    <dgm:cxn modelId="{04F81F47-8F04-4CD2-BE53-AD88B4737260}" type="presParOf" srcId="{B8A5FA10-FB19-478B-AFCF-8C38A591D0D8}" destId="{F73E8F67-457F-4967-B897-F5761E2BFE0D}" srcOrd="2" destOrd="0" presId="urn:microsoft.com/office/officeart/2017/3/layout/DropPinTimeline"/>
    <dgm:cxn modelId="{0C414D0D-916F-41E3-A729-4163CA1C7DD2}" type="presParOf" srcId="{B8A5FA10-FB19-478B-AFCF-8C38A591D0D8}" destId="{18C607F8-1E42-44C3-B721-FA74225767A7}" srcOrd="3" destOrd="0" presId="urn:microsoft.com/office/officeart/2017/3/layout/DropPinTimeline"/>
    <dgm:cxn modelId="{B4550659-23D2-4A6B-8C85-567536BADF0F}" type="presParOf" srcId="{B8A5FA10-FB19-478B-AFCF-8C38A591D0D8}" destId="{D46CA244-B230-435A-95C9-71D776323B9B}" srcOrd="4" destOrd="0" presId="urn:microsoft.com/office/officeart/2017/3/layout/DropPinTimeline"/>
    <dgm:cxn modelId="{A170D036-0688-495C-9E6B-59C04D8E998C}" type="presParOf" srcId="{B8A5FA10-FB19-478B-AFCF-8C38A591D0D8}" destId="{5EB412F7-217F-4F33-AE45-B00E256C8F52}"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FF0BDA-D521-41DD-8353-5B75C059417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83CFF2-BAAB-4780-851D-594AB7123532}">
      <dgm:prSet/>
      <dgm:spPr/>
      <dgm:t>
        <a:bodyPr/>
        <a:lstStyle/>
        <a:p>
          <a:r>
            <a:rPr lang="en-US"/>
            <a:t>While these mentioned columns are fundamental for predicting crop types, other columns in the dataset (if </a:t>
          </a:r>
          <a:r>
            <a:rPr lang="en-US">
              <a:latin typeface="Calibri Light" panose="020F0302020204030204"/>
            </a:rPr>
            <a:t>possible</a:t>
          </a:r>
          <a:r>
            <a:rPr lang="en-US"/>
            <a:t>) can be explored during EDA and feature engineering. Additional features might provide valuable insights or improve the model's predictive performance. However, the mentioned columns are typically considered essential and form the core input features for a crop prediction model.</a:t>
          </a:r>
        </a:p>
      </dgm:t>
    </dgm:pt>
    <dgm:pt modelId="{2AAABEAA-7D56-4FE6-8544-0F0CE54AC21F}" type="parTrans" cxnId="{2D4C0FC1-063C-4FD4-BB42-B4EBDD1B3A0D}">
      <dgm:prSet/>
      <dgm:spPr/>
      <dgm:t>
        <a:bodyPr/>
        <a:lstStyle/>
        <a:p>
          <a:endParaRPr lang="en-US"/>
        </a:p>
      </dgm:t>
    </dgm:pt>
    <dgm:pt modelId="{1D954B7A-8DEB-4D32-A0C0-33BDAF1860C2}" type="sibTrans" cxnId="{2D4C0FC1-063C-4FD4-BB42-B4EBDD1B3A0D}">
      <dgm:prSet/>
      <dgm:spPr/>
      <dgm:t>
        <a:bodyPr/>
        <a:lstStyle/>
        <a:p>
          <a:endParaRPr lang="en-US"/>
        </a:p>
      </dgm:t>
    </dgm:pt>
    <dgm:pt modelId="{4F2F62EC-22F9-4376-9C58-14AB8FC94B31}">
      <dgm:prSet/>
      <dgm:spPr/>
      <dgm:t>
        <a:bodyPr/>
        <a:lstStyle/>
        <a:p>
          <a:r>
            <a:rPr lang="en-US"/>
            <a:t>the selected columns encapsulate key environmental conditions and the target variable necessary for the model to learn patterns and make predictions about the most suitable crops under varying conditions in an agricultural setting.</a:t>
          </a:r>
        </a:p>
      </dgm:t>
    </dgm:pt>
    <dgm:pt modelId="{7F8570AE-0C67-4C75-8016-62F4BA3CE75F}" type="parTrans" cxnId="{39CFE522-8BA5-42AD-9208-A420BE222A34}">
      <dgm:prSet/>
      <dgm:spPr/>
      <dgm:t>
        <a:bodyPr/>
        <a:lstStyle/>
        <a:p>
          <a:endParaRPr lang="en-US"/>
        </a:p>
      </dgm:t>
    </dgm:pt>
    <dgm:pt modelId="{7B9B0804-F378-4A5B-8BC7-850BD90BA1DF}" type="sibTrans" cxnId="{39CFE522-8BA5-42AD-9208-A420BE222A34}">
      <dgm:prSet/>
      <dgm:spPr/>
      <dgm:t>
        <a:bodyPr/>
        <a:lstStyle/>
        <a:p>
          <a:endParaRPr lang="en-US"/>
        </a:p>
      </dgm:t>
    </dgm:pt>
    <dgm:pt modelId="{7C080FBB-0022-4FA6-9208-78071F8C76DA}" type="pres">
      <dgm:prSet presAssocID="{F3FF0BDA-D521-41DD-8353-5B75C0594179}" presName="root" presStyleCnt="0">
        <dgm:presLayoutVars>
          <dgm:dir/>
          <dgm:resizeHandles val="exact"/>
        </dgm:presLayoutVars>
      </dgm:prSet>
      <dgm:spPr/>
    </dgm:pt>
    <dgm:pt modelId="{54EEC2BE-828F-45E1-ADC5-03CF09BB1010}" type="pres">
      <dgm:prSet presAssocID="{1B83CFF2-BAAB-4780-851D-594AB7123532}" presName="compNode" presStyleCnt="0"/>
      <dgm:spPr/>
    </dgm:pt>
    <dgm:pt modelId="{AD3E287D-FEDA-4AD2-9492-6182E1324895}" type="pres">
      <dgm:prSet presAssocID="{1B83CFF2-BAAB-4780-851D-594AB71235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eds"/>
        </a:ext>
      </dgm:extLst>
    </dgm:pt>
    <dgm:pt modelId="{766AC228-ABF2-4AA9-86C0-C1ACB575F1C1}" type="pres">
      <dgm:prSet presAssocID="{1B83CFF2-BAAB-4780-851D-594AB7123532}" presName="spaceRect" presStyleCnt="0"/>
      <dgm:spPr/>
    </dgm:pt>
    <dgm:pt modelId="{EDDA99BE-200A-454F-AE66-A14911ADF34B}" type="pres">
      <dgm:prSet presAssocID="{1B83CFF2-BAAB-4780-851D-594AB7123532}" presName="textRect" presStyleLbl="revTx" presStyleIdx="0" presStyleCnt="2">
        <dgm:presLayoutVars>
          <dgm:chMax val="1"/>
          <dgm:chPref val="1"/>
        </dgm:presLayoutVars>
      </dgm:prSet>
      <dgm:spPr/>
    </dgm:pt>
    <dgm:pt modelId="{A8FAE1B4-AE76-42D4-9CFF-2A004CA72C82}" type="pres">
      <dgm:prSet presAssocID="{1D954B7A-8DEB-4D32-A0C0-33BDAF1860C2}" presName="sibTrans" presStyleCnt="0"/>
      <dgm:spPr/>
    </dgm:pt>
    <dgm:pt modelId="{903940B4-3897-48BE-ABBB-DB4B495049E0}" type="pres">
      <dgm:prSet presAssocID="{4F2F62EC-22F9-4376-9C58-14AB8FC94B31}" presName="compNode" presStyleCnt="0"/>
      <dgm:spPr/>
    </dgm:pt>
    <dgm:pt modelId="{E44DD6D4-AF15-4913-B186-D4173444CC76}" type="pres">
      <dgm:prSet presAssocID="{4F2F62EC-22F9-4376-9C58-14AB8FC94B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2CE489B5-F4A8-40D6-A4E6-DA84901076A1}" type="pres">
      <dgm:prSet presAssocID="{4F2F62EC-22F9-4376-9C58-14AB8FC94B31}" presName="spaceRect" presStyleCnt="0"/>
      <dgm:spPr/>
    </dgm:pt>
    <dgm:pt modelId="{C6B3D2E0-5286-42A3-B199-A91365490772}" type="pres">
      <dgm:prSet presAssocID="{4F2F62EC-22F9-4376-9C58-14AB8FC94B31}" presName="textRect" presStyleLbl="revTx" presStyleIdx="1" presStyleCnt="2">
        <dgm:presLayoutVars>
          <dgm:chMax val="1"/>
          <dgm:chPref val="1"/>
        </dgm:presLayoutVars>
      </dgm:prSet>
      <dgm:spPr/>
    </dgm:pt>
  </dgm:ptLst>
  <dgm:cxnLst>
    <dgm:cxn modelId="{39CFE522-8BA5-42AD-9208-A420BE222A34}" srcId="{F3FF0BDA-D521-41DD-8353-5B75C0594179}" destId="{4F2F62EC-22F9-4376-9C58-14AB8FC94B31}" srcOrd="1" destOrd="0" parTransId="{7F8570AE-0C67-4C75-8016-62F4BA3CE75F}" sibTransId="{7B9B0804-F378-4A5B-8BC7-850BD90BA1DF}"/>
    <dgm:cxn modelId="{6326D957-3AE8-4506-8EA7-99BDB35E713D}" type="presOf" srcId="{4F2F62EC-22F9-4376-9C58-14AB8FC94B31}" destId="{C6B3D2E0-5286-42A3-B199-A91365490772}" srcOrd="0" destOrd="0" presId="urn:microsoft.com/office/officeart/2018/2/layout/IconLabelList"/>
    <dgm:cxn modelId="{B5193492-F5AB-44D5-B46B-2CC41644D178}" type="presOf" srcId="{1B83CFF2-BAAB-4780-851D-594AB7123532}" destId="{EDDA99BE-200A-454F-AE66-A14911ADF34B}" srcOrd="0" destOrd="0" presId="urn:microsoft.com/office/officeart/2018/2/layout/IconLabelList"/>
    <dgm:cxn modelId="{2D4C0FC1-063C-4FD4-BB42-B4EBDD1B3A0D}" srcId="{F3FF0BDA-D521-41DD-8353-5B75C0594179}" destId="{1B83CFF2-BAAB-4780-851D-594AB7123532}" srcOrd="0" destOrd="0" parTransId="{2AAABEAA-7D56-4FE6-8544-0F0CE54AC21F}" sibTransId="{1D954B7A-8DEB-4D32-A0C0-33BDAF1860C2}"/>
    <dgm:cxn modelId="{7164F4CB-86FB-4C69-917F-3FDD79A0DF22}" type="presOf" srcId="{F3FF0BDA-D521-41DD-8353-5B75C0594179}" destId="{7C080FBB-0022-4FA6-9208-78071F8C76DA}" srcOrd="0" destOrd="0" presId="urn:microsoft.com/office/officeart/2018/2/layout/IconLabelList"/>
    <dgm:cxn modelId="{51E33B37-29C3-4FFC-964E-EF19F95DFDA5}" type="presParOf" srcId="{7C080FBB-0022-4FA6-9208-78071F8C76DA}" destId="{54EEC2BE-828F-45E1-ADC5-03CF09BB1010}" srcOrd="0" destOrd="0" presId="urn:microsoft.com/office/officeart/2018/2/layout/IconLabelList"/>
    <dgm:cxn modelId="{A49D3F74-98D8-4B0E-BE72-4B699AB7A7D4}" type="presParOf" srcId="{54EEC2BE-828F-45E1-ADC5-03CF09BB1010}" destId="{AD3E287D-FEDA-4AD2-9492-6182E1324895}" srcOrd="0" destOrd="0" presId="urn:microsoft.com/office/officeart/2018/2/layout/IconLabelList"/>
    <dgm:cxn modelId="{3B8F73E2-96CD-471B-BC8F-A235731E7935}" type="presParOf" srcId="{54EEC2BE-828F-45E1-ADC5-03CF09BB1010}" destId="{766AC228-ABF2-4AA9-86C0-C1ACB575F1C1}" srcOrd="1" destOrd="0" presId="urn:microsoft.com/office/officeart/2018/2/layout/IconLabelList"/>
    <dgm:cxn modelId="{12B63CCA-D011-4450-B37A-87A2BAB64C0A}" type="presParOf" srcId="{54EEC2BE-828F-45E1-ADC5-03CF09BB1010}" destId="{EDDA99BE-200A-454F-AE66-A14911ADF34B}" srcOrd="2" destOrd="0" presId="urn:microsoft.com/office/officeart/2018/2/layout/IconLabelList"/>
    <dgm:cxn modelId="{FDDE30E2-F41B-41B2-9CAD-C2B370EC1E21}" type="presParOf" srcId="{7C080FBB-0022-4FA6-9208-78071F8C76DA}" destId="{A8FAE1B4-AE76-42D4-9CFF-2A004CA72C82}" srcOrd="1" destOrd="0" presId="urn:microsoft.com/office/officeart/2018/2/layout/IconLabelList"/>
    <dgm:cxn modelId="{87B5C87A-EC70-4AFC-95AE-E79729699E3F}" type="presParOf" srcId="{7C080FBB-0022-4FA6-9208-78071F8C76DA}" destId="{903940B4-3897-48BE-ABBB-DB4B495049E0}" srcOrd="2" destOrd="0" presId="urn:microsoft.com/office/officeart/2018/2/layout/IconLabelList"/>
    <dgm:cxn modelId="{3342A140-BFB2-4BA4-BC86-5DEE297311CC}" type="presParOf" srcId="{903940B4-3897-48BE-ABBB-DB4B495049E0}" destId="{E44DD6D4-AF15-4913-B186-D4173444CC76}" srcOrd="0" destOrd="0" presId="urn:microsoft.com/office/officeart/2018/2/layout/IconLabelList"/>
    <dgm:cxn modelId="{07D5D0F3-6340-44CC-A114-4EE5D75EC459}" type="presParOf" srcId="{903940B4-3897-48BE-ABBB-DB4B495049E0}" destId="{2CE489B5-F4A8-40D6-A4E6-DA84901076A1}" srcOrd="1" destOrd="0" presId="urn:microsoft.com/office/officeart/2018/2/layout/IconLabelList"/>
    <dgm:cxn modelId="{FF7811EB-31DD-43D7-B9FC-DF3A14BB86FA}" type="presParOf" srcId="{903940B4-3897-48BE-ABBB-DB4B495049E0}" destId="{C6B3D2E0-5286-42A3-B199-A9136549077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F69488-4CA4-4D3F-AD96-713855E31E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086FC8-E63C-48E0-A1D4-A69D29BC868D}">
      <dgm:prSet/>
      <dgm:spPr/>
      <dgm:t>
        <a:bodyPr/>
        <a:lstStyle/>
        <a:p>
          <a:r>
            <a:rPr lang="en-US"/>
            <a:t>TensorFlow Lite: A streamlined version of TensorFlow for mobile and embedded devices(Low-Resource Devices)</a:t>
          </a:r>
        </a:p>
      </dgm:t>
    </dgm:pt>
    <dgm:pt modelId="{ECDDB948-E196-4FD0-B665-3153ECA429EF}" type="parTrans" cxnId="{55EFA275-AB3B-4609-B4B1-370D0D326EFD}">
      <dgm:prSet/>
      <dgm:spPr/>
      <dgm:t>
        <a:bodyPr/>
        <a:lstStyle/>
        <a:p>
          <a:endParaRPr lang="en-US"/>
        </a:p>
      </dgm:t>
    </dgm:pt>
    <dgm:pt modelId="{0D628675-0C16-4F27-AC17-60ACA1FAAF65}" type="sibTrans" cxnId="{55EFA275-AB3B-4609-B4B1-370D0D326EFD}">
      <dgm:prSet/>
      <dgm:spPr/>
      <dgm:t>
        <a:bodyPr/>
        <a:lstStyle/>
        <a:p>
          <a:endParaRPr lang="en-US"/>
        </a:p>
      </dgm:t>
    </dgm:pt>
    <dgm:pt modelId="{3B59567D-3688-4E35-AAFF-DD0B332A7810}">
      <dgm:prSet/>
      <dgm:spPr/>
      <dgm:t>
        <a:bodyPr/>
        <a:lstStyle/>
        <a:p>
          <a:r>
            <a:rPr lang="en-US"/>
            <a:t>"Benefits: Smaller model size, reduced latency, and lower power consumption."</a:t>
          </a:r>
        </a:p>
      </dgm:t>
    </dgm:pt>
    <dgm:pt modelId="{EC95FACE-CE05-4572-AF13-B82FC63907FA}" type="parTrans" cxnId="{3D3E2F09-8240-4DD3-B49A-D74D907B2ED4}">
      <dgm:prSet/>
      <dgm:spPr/>
      <dgm:t>
        <a:bodyPr/>
        <a:lstStyle/>
        <a:p>
          <a:endParaRPr lang="en-US"/>
        </a:p>
      </dgm:t>
    </dgm:pt>
    <dgm:pt modelId="{28C9005F-2E48-4273-A07F-5D2E4AFAAA02}" type="sibTrans" cxnId="{3D3E2F09-8240-4DD3-B49A-D74D907B2ED4}">
      <dgm:prSet/>
      <dgm:spPr/>
      <dgm:t>
        <a:bodyPr/>
        <a:lstStyle/>
        <a:p>
          <a:endParaRPr lang="en-US"/>
        </a:p>
      </dgm:t>
    </dgm:pt>
    <dgm:pt modelId="{71CF5170-2BE8-41E0-8509-8AF95246885A}">
      <dgm:prSet/>
      <dgm:spPr/>
      <dgm:t>
        <a:bodyPr/>
        <a:lstStyle/>
        <a:p>
          <a:r>
            <a:rPr lang="en-US"/>
            <a:t>"Conversion Process: Transforming Python ML models into a TensorFlow Lite format for microcontroller compatibility."</a:t>
          </a:r>
        </a:p>
      </dgm:t>
    </dgm:pt>
    <dgm:pt modelId="{B2ADFCCB-D1BC-45B3-9361-2CBEC320ADA2}" type="parTrans" cxnId="{674B7DDD-F9A9-43AD-8E67-D2954D0229A6}">
      <dgm:prSet/>
      <dgm:spPr/>
      <dgm:t>
        <a:bodyPr/>
        <a:lstStyle/>
        <a:p>
          <a:endParaRPr lang="en-US"/>
        </a:p>
      </dgm:t>
    </dgm:pt>
    <dgm:pt modelId="{7FBBBC5D-4B89-495A-9A27-996CAD52E88E}" type="sibTrans" cxnId="{674B7DDD-F9A9-43AD-8E67-D2954D0229A6}">
      <dgm:prSet/>
      <dgm:spPr/>
      <dgm:t>
        <a:bodyPr/>
        <a:lstStyle/>
        <a:p>
          <a:endParaRPr lang="en-US"/>
        </a:p>
      </dgm:t>
    </dgm:pt>
    <dgm:pt modelId="{8BD18132-471C-4EE5-9508-AE41455548EC}" type="pres">
      <dgm:prSet presAssocID="{7FF69488-4CA4-4D3F-AD96-713855E31EB2}" presName="root" presStyleCnt="0">
        <dgm:presLayoutVars>
          <dgm:dir/>
          <dgm:resizeHandles val="exact"/>
        </dgm:presLayoutVars>
      </dgm:prSet>
      <dgm:spPr/>
    </dgm:pt>
    <dgm:pt modelId="{F94D8B0A-961F-4678-B16A-025EA96B3852}" type="pres">
      <dgm:prSet presAssocID="{AA086FC8-E63C-48E0-A1D4-A69D29BC868D}" presName="compNode" presStyleCnt="0"/>
      <dgm:spPr/>
    </dgm:pt>
    <dgm:pt modelId="{5F374C2D-8852-477F-B7CE-718C8A3688F1}" type="pres">
      <dgm:prSet presAssocID="{AA086FC8-E63C-48E0-A1D4-A69D29BC86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ttery Charging"/>
        </a:ext>
      </dgm:extLst>
    </dgm:pt>
    <dgm:pt modelId="{143498C0-34DB-4450-B6C5-37E88997DCA0}" type="pres">
      <dgm:prSet presAssocID="{AA086FC8-E63C-48E0-A1D4-A69D29BC868D}" presName="spaceRect" presStyleCnt="0"/>
      <dgm:spPr/>
    </dgm:pt>
    <dgm:pt modelId="{06B3EA6C-9FD4-4047-97CB-F931CF820E69}" type="pres">
      <dgm:prSet presAssocID="{AA086FC8-E63C-48E0-A1D4-A69D29BC868D}" presName="textRect" presStyleLbl="revTx" presStyleIdx="0" presStyleCnt="3">
        <dgm:presLayoutVars>
          <dgm:chMax val="1"/>
          <dgm:chPref val="1"/>
        </dgm:presLayoutVars>
      </dgm:prSet>
      <dgm:spPr/>
    </dgm:pt>
    <dgm:pt modelId="{1282EF5C-3407-46F8-B273-F8FD73A2822F}" type="pres">
      <dgm:prSet presAssocID="{0D628675-0C16-4F27-AC17-60ACA1FAAF65}" presName="sibTrans" presStyleCnt="0"/>
      <dgm:spPr/>
    </dgm:pt>
    <dgm:pt modelId="{3F0B91E8-D1F3-4E1B-8D93-29B9FC7BFE58}" type="pres">
      <dgm:prSet presAssocID="{3B59567D-3688-4E35-AAFF-DD0B332A7810}" presName="compNode" presStyleCnt="0"/>
      <dgm:spPr/>
    </dgm:pt>
    <dgm:pt modelId="{BF0FAC38-64FA-453F-9087-457A9B02DC61}" type="pres">
      <dgm:prSet presAssocID="{3B59567D-3688-4E35-AAFF-DD0B332A78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 Car"/>
        </a:ext>
      </dgm:extLst>
    </dgm:pt>
    <dgm:pt modelId="{1DB42412-624B-4A0B-BAC6-4A62EB83E794}" type="pres">
      <dgm:prSet presAssocID="{3B59567D-3688-4E35-AAFF-DD0B332A7810}" presName="spaceRect" presStyleCnt="0"/>
      <dgm:spPr/>
    </dgm:pt>
    <dgm:pt modelId="{CC9C2E6A-BDC2-46D2-AA41-19C5EA4B954A}" type="pres">
      <dgm:prSet presAssocID="{3B59567D-3688-4E35-AAFF-DD0B332A7810}" presName="textRect" presStyleLbl="revTx" presStyleIdx="1" presStyleCnt="3">
        <dgm:presLayoutVars>
          <dgm:chMax val="1"/>
          <dgm:chPref val="1"/>
        </dgm:presLayoutVars>
      </dgm:prSet>
      <dgm:spPr/>
    </dgm:pt>
    <dgm:pt modelId="{C42E04AE-9066-4C41-917E-8DDAF925E97F}" type="pres">
      <dgm:prSet presAssocID="{28C9005F-2E48-4273-A07F-5D2E4AFAAA02}" presName="sibTrans" presStyleCnt="0"/>
      <dgm:spPr/>
    </dgm:pt>
    <dgm:pt modelId="{8C666F4A-F9F2-4FAA-B906-22FE502B9EB6}" type="pres">
      <dgm:prSet presAssocID="{71CF5170-2BE8-41E0-8509-8AF95246885A}" presName="compNode" presStyleCnt="0"/>
      <dgm:spPr/>
    </dgm:pt>
    <dgm:pt modelId="{A99C3BA3-A202-4BDA-9B1C-F6D1D63D4F2E}" type="pres">
      <dgm:prSet presAssocID="{71CF5170-2BE8-41E0-8509-8AF9524688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46741ADD-805E-4D55-9825-06A42D104000}" type="pres">
      <dgm:prSet presAssocID="{71CF5170-2BE8-41E0-8509-8AF95246885A}" presName="spaceRect" presStyleCnt="0"/>
      <dgm:spPr/>
    </dgm:pt>
    <dgm:pt modelId="{C9F7D63C-6607-4870-8170-259237AE43D7}" type="pres">
      <dgm:prSet presAssocID="{71CF5170-2BE8-41E0-8509-8AF95246885A}" presName="textRect" presStyleLbl="revTx" presStyleIdx="2" presStyleCnt="3">
        <dgm:presLayoutVars>
          <dgm:chMax val="1"/>
          <dgm:chPref val="1"/>
        </dgm:presLayoutVars>
      </dgm:prSet>
      <dgm:spPr/>
    </dgm:pt>
  </dgm:ptLst>
  <dgm:cxnLst>
    <dgm:cxn modelId="{3D3E2F09-8240-4DD3-B49A-D74D907B2ED4}" srcId="{7FF69488-4CA4-4D3F-AD96-713855E31EB2}" destId="{3B59567D-3688-4E35-AAFF-DD0B332A7810}" srcOrd="1" destOrd="0" parTransId="{EC95FACE-CE05-4572-AF13-B82FC63907FA}" sibTransId="{28C9005F-2E48-4273-A07F-5D2E4AFAAA02}"/>
    <dgm:cxn modelId="{536BCC0B-175D-418A-90EC-E9552E8173C6}" type="presOf" srcId="{AA086FC8-E63C-48E0-A1D4-A69D29BC868D}" destId="{06B3EA6C-9FD4-4047-97CB-F931CF820E69}" srcOrd="0" destOrd="0" presId="urn:microsoft.com/office/officeart/2018/2/layout/IconLabelList"/>
    <dgm:cxn modelId="{D45D851C-BD28-4BAC-83DC-E4C4074579A1}" type="presOf" srcId="{3B59567D-3688-4E35-AAFF-DD0B332A7810}" destId="{CC9C2E6A-BDC2-46D2-AA41-19C5EA4B954A}" srcOrd="0" destOrd="0" presId="urn:microsoft.com/office/officeart/2018/2/layout/IconLabelList"/>
    <dgm:cxn modelId="{55EFA275-AB3B-4609-B4B1-370D0D326EFD}" srcId="{7FF69488-4CA4-4D3F-AD96-713855E31EB2}" destId="{AA086FC8-E63C-48E0-A1D4-A69D29BC868D}" srcOrd="0" destOrd="0" parTransId="{ECDDB948-E196-4FD0-B665-3153ECA429EF}" sibTransId="{0D628675-0C16-4F27-AC17-60ACA1FAAF65}"/>
    <dgm:cxn modelId="{CDBF7F7F-37B5-4030-A13F-F525C07EFA93}" type="presOf" srcId="{7FF69488-4CA4-4D3F-AD96-713855E31EB2}" destId="{8BD18132-471C-4EE5-9508-AE41455548EC}" srcOrd="0" destOrd="0" presId="urn:microsoft.com/office/officeart/2018/2/layout/IconLabelList"/>
    <dgm:cxn modelId="{674B7DDD-F9A9-43AD-8E67-D2954D0229A6}" srcId="{7FF69488-4CA4-4D3F-AD96-713855E31EB2}" destId="{71CF5170-2BE8-41E0-8509-8AF95246885A}" srcOrd="2" destOrd="0" parTransId="{B2ADFCCB-D1BC-45B3-9361-2CBEC320ADA2}" sibTransId="{7FBBBC5D-4B89-495A-9A27-996CAD52E88E}"/>
    <dgm:cxn modelId="{328AB6ED-358D-497D-B669-15696C309674}" type="presOf" srcId="{71CF5170-2BE8-41E0-8509-8AF95246885A}" destId="{C9F7D63C-6607-4870-8170-259237AE43D7}" srcOrd="0" destOrd="0" presId="urn:microsoft.com/office/officeart/2018/2/layout/IconLabelList"/>
    <dgm:cxn modelId="{DF00C73D-6F19-4A0A-8ABD-FBB515BB2F52}" type="presParOf" srcId="{8BD18132-471C-4EE5-9508-AE41455548EC}" destId="{F94D8B0A-961F-4678-B16A-025EA96B3852}" srcOrd="0" destOrd="0" presId="urn:microsoft.com/office/officeart/2018/2/layout/IconLabelList"/>
    <dgm:cxn modelId="{0F68FA80-6633-431B-B5E5-3C0C8C46598C}" type="presParOf" srcId="{F94D8B0A-961F-4678-B16A-025EA96B3852}" destId="{5F374C2D-8852-477F-B7CE-718C8A3688F1}" srcOrd="0" destOrd="0" presId="urn:microsoft.com/office/officeart/2018/2/layout/IconLabelList"/>
    <dgm:cxn modelId="{DD2A3FE1-D30D-4352-8238-40892AC114CC}" type="presParOf" srcId="{F94D8B0A-961F-4678-B16A-025EA96B3852}" destId="{143498C0-34DB-4450-B6C5-37E88997DCA0}" srcOrd="1" destOrd="0" presId="urn:microsoft.com/office/officeart/2018/2/layout/IconLabelList"/>
    <dgm:cxn modelId="{B62FD79F-9ED0-4232-B7A3-6B1404035C39}" type="presParOf" srcId="{F94D8B0A-961F-4678-B16A-025EA96B3852}" destId="{06B3EA6C-9FD4-4047-97CB-F931CF820E69}" srcOrd="2" destOrd="0" presId="urn:microsoft.com/office/officeart/2018/2/layout/IconLabelList"/>
    <dgm:cxn modelId="{371593D7-D626-4ABC-882A-C2D64A40E642}" type="presParOf" srcId="{8BD18132-471C-4EE5-9508-AE41455548EC}" destId="{1282EF5C-3407-46F8-B273-F8FD73A2822F}" srcOrd="1" destOrd="0" presId="urn:microsoft.com/office/officeart/2018/2/layout/IconLabelList"/>
    <dgm:cxn modelId="{CC4E93D3-BCB4-4E01-B39F-8483CEE12929}" type="presParOf" srcId="{8BD18132-471C-4EE5-9508-AE41455548EC}" destId="{3F0B91E8-D1F3-4E1B-8D93-29B9FC7BFE58}" srcOrd="2" destOrd="0" presId="urn:microsoft.com/office/officeart/2018/2/layout/IconLabelList"/>
    <dgm:cxn modelId="{6DC2C7EF-C29A-4AB6-A4C7-7377BB028C57}" type="presParOf" srcId="{3F0B91E8-D1F3-4E1B-8D93-29B9FC7BFE58}" destId="{BF0FAC38-64FA-453F-9087-457A9B02DC61}" srcOrd="0" destOrd="0" presId="urn:microsoft.com/office/officeart/2018/2/layout/IconLabelList"/>
    <dgm:cxn modelId="{48192F63-4616-4016-95B2-39ABCCEEC036}" type="presParOf" srcId="{3F0B91E8-D1F3-4E1B-8D93-29B9FC7BFE58}" destId="{1DB42412-624B-4A0B-BAC6-4A62EB83E794}" srcOrd="1" destOrd="0" presId="urn:microsoft.com/office/officeart/2018/2/layout/IconLabelList"/>
    <dgm:cxn modelId="{325C1541-DDB2-462E-9009-E839F96198E4}" type="presParOf" srcId="{3F0B91E8-D1F3-4E1B-8D93-29B9FC7BFE58}" destId="{CC9C2E6A-BDC2-46D2-AA41-19C5EA4B954A}" srcOrd="2" destOrd="0" presId="urn:microsoft.com/office/officeart/2018/2/layout/IconLabelList"/>
    <dgm:cxn modelId="{48821DAF-31D1-4CEB-9055-2AB0475C7C0A}" type="presParOf" srcId="{8BD18132-471C-4EE5-9508-AE41455548EC}" destId="{C42E04AE-9066-4C41-917E-8DDAF925E97F}" srcOrd="3" destOrd="0" presId="urn:microsoft.com/office/officeart/2018/2/layout/IconLabelList"/>
    <dgm:cxn modelId="{FA2E5F25-2529-4DC2-81A8-0780CA4CEDFD}" type="presParOf" srcId="{8BD18132-471C-4EE5-9508-AE41455548EC}" destId="{8C666F4A-F9F2-4FAA-B906-22FE502B9EB6}" srcOrd="4" destOrd="0" presId="urn:microsoft.com/office/officeart/2018/2/layout/IconLabelList"/>
    <dgm:cxn modelId="{68A29F94-5FDF-4129-9006-96C3586F5F20}" type="presParOf" srcId="{8C666F4A-F9F2-4FAA-B906-22FE502B9EB6}" destId="{A99C3BA3-A202-4BDA-9B1C-F6D1D63D4F2E}" srcOrd="0" destOrd="0" presId="urn:microsoft.com/office/officeart/2018/2/layout/IconLabelList"/>
    <dgm:cxn modelId="{7E3A0BC3-FCCA-4743-B513-6BEB6288C9A5}" type="presParOf" srcId="{8C666F4A-F9F2-4FAA-B906-22FE502B9EB6}" destId="{46741ADD-805E-4D55-9825-06A42D104000}" srcOrd="1" destOrd="0" presId="urn:microsoft.com/office/officeart/2018/2/layout/IconLabelList"/>
    <dgm:cxn modelId="{BF3C29E9-D0C2-41EB-8875-1BCF04F8A41F}" type="presParOf" srcId="{8C666F4A-F9F2-4FAA-B906-22FE502B9EB6}" destId="{C9F7D63C-6607-4870-8170-259237AE43D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D6257A-5411-4143-BFB9-E527C9A4B3B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82ECC1-DEEB-418B-92B5-AC1C9840099D}">
      <dgm:prSet/>
      <dgm:spPr/>
      <dgm:t>
        <a:bodyPr/>
        <a:lstStyle/>
        <a:p>
          <a:r>
            <a:rPr lang="en-US"/>
            <a:t>"Thonny IDE: A user-friendly interface for MicroPython development on the Pico."</a:t>
          </a:r>
        </a:p>
      </dgm:t>
    </dgm:pt>
    <dgm:pt modelId="{1D17F309-67A4-4641-9B64-7F9E2E0169E2}" type="parTrans" cxnId="{A2DED9CF-095E-4640-84D0-437725ABB925}">
      <dgm:prSet/>
      <dgm:spPr/>
      <dgm:t>
        <a:bodyPr/>
        <a:lstStyle/>
        <a:p>
          <a:endParaRPr lang="en-US"/>
        </a:p>
      </dgm:t>
    </dgm:pt>
    <dgm:pt modelId="{AAAF77E9-8BD9-45AB-9A41-FF9CF08F1249}" type="sibTrans" cxnId="{A2DED9CF-095E-4640-84D0-437725ABB925}">
      <dgm:prSet/>
      <dgm:spPr/>
      <dgm:t>
        <a:bodyPr/>
        <a:lstStyle/>
        <a:p>
          <a:endParaRPr lang="en-US"/>
        </a:p>
      </dgm:t>
    </dgm:pt>
    <dgm:pt modelId="{C72E50FA-1DB2-4713-BA6C-493BE684BBEB}">
      <dgm:prSet/>
      <dgm:spPr/>
      <dgm:t>
        <a:bodyPr/>
        <a:lstStyle/>
        <a:p>
          <a:r>
            <a:rPr lang="en-US"/>
            <a:t>"Python Setup: Installing and configuring Python for use with Thonny and the Pico."</a:t>
          </a:r>
        </a:p>
      </dgm:t>
    </dgm:pt>
    <dgm:pt modelId="{BE4B46F8-BB37-485E-8BCE-5579C1E397A6}" type="parTrans" cxnId="{A8EADD66-7AB0-42A1-B369-9E0D504AA261}">
      <dgm:prSet/>
      <dgm:spPr/>
      <dgm:t>
        <a:bodyPr/>
        <a:lstStyle/>
        <a:p>
          <a:endParaRPr lang="en-US"/>
        </a:p>
      </dgm:t>
    </dgm:pt>
    <dgm:pt modelId="{E17ED279-BFE5-4360-9EA5-7CB56CCE1740}" type="sibTrans" cxnId="{A8EADD66-7AB0-42A1-B369-9E0D504AA261}">
      <dgm:prSet/>
      <dgm:spPr/>
      <dgm:t>
        <a:bodyPr/>
        <a:lstStyle/>
        <a:p>
          <a:endParaRPr lang="en-US"/>
        </a:p>
      </dgm:t>
    </dgm:pt>
    <dgm:pt modelId="{E509BAAD-748E-4437-83BB-69AFB07D3985}" type="pres">
      <dgm:prSet presAssocID="{94D6257A-5411-4143-BFB9-E527C9A4B3BE}" presName="root" presStyleCnt="0">
        <dgm:presLayoutVars>
          <dgm:dir/>
          <dgm:resizeHandles val="exact"/>
        </dgm:presLayoutVars>
      </dgm:prSet>
      <dgm:spPr/>
    </dgm:pt>
    <dgm:pt modelId="{0B5B53E6-B31B-4C8F-AFE4-866923F3BF38}" type="pres">
      <dgm:prSet presAssocID="{2682ECC1-DEEB-418B-92B5-AC1C9840099D}" presName="compNode" presStyleCnt="0"/>
      <dgm:spPr/>
    </dgm:pt>
    <dgm:pt modelId="{A787E8EA-CEA9-48A5-8BEA-EF0DA1D77646}" type="pres">
      <dgm:prSet presAssocID="{2682ECC1-DEEB-418B-92B5-AC1C984009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F2F72008-7BD1-439E-81FE-B5ABE6C74742}" type="pres">
      <dgm:prSet presAssocID="{2682ECC1-DEEB-418B-92B5-AC1C9840099D}" presName="spaceRect" presStyleCnt="0"/>
      <dgm:spPr/>
    </dgm:pt>
    <dgm:pt modelId="{9D32BE8D-1641-4857-B6A0-568DE7FC51D4}" type="pres">
      <dgm:prSet presAssocID="{2682ECC1-DEEB-418B-92B5-AC1C9840099D}" presName="textRect" presStyleLbl="revTx" presStyleIdx="0" presStyleCnt="2">
        <dgm:presLayoutVars>
          <dgm:chMax val="1"/>
          <dgm:chPref val="1"/>
        </dgm:presLayoutVars>
      </dgm:prSet>
      <dgm:spPr/>
    </dgm:pt>
    <dgm:pt modelId="{5FE3ACBD-AAFB-4A32-BF0D-8A05EBDB5EA0}" type="pres">
      <dgm:prSet presAssocID="{AAAF77E9-8BD9-45AB-9A41-FF9CF08F1249}" presName="sibTrans" presStyleCnt="0"/>
      <dgm:spPr/>
    </dgm:pt>
    <dgm:pt modelId="{FE234EBF-EF98-42FF-80C1-764BAFAF2600}" type="pres">
      <dgm:prSet presAssocID="{C72E50FA-1DB2-4713-BA6C-493BE684BBEB}" presName="compNode" presStyleCnt="0"/>
      <dgm:spPr/>
    </dgm:pt>
    <dgm:pt modelId="{F08EDAB4-1901-4D8D-AAEB-8628DCCC9E68}" type="pres">
      <dgm:prSet presAssocID="{C72E50FA-1DB2-4713-BA6C-493BE684BB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AFB91480-906E-4FFF-B47F-3345D755D5E6}" type="pres">
      <dgm:prSet presAssocID="{C72E50FA-1DB2-4713-BA6C-493BE684BBEB}" presName="spaceRect" presStyleCnt="0"/>
      <dgm:spPr/>
    </dgm:pt>
    <dgm:pt modelId="{6AE2DBA0-8310-4BD4-9DEC-379CBB9977D7}" type="pres">
      <dgm:prSet presAssocID="{C72E50FA-1DB2-4713-BA6C-493BE684BBEB}" presName="textRect" presStyleLbl="revTx" presStyleIdx="1" presStyleCnt="2">
        <dgm:presLayoutVars>
          <dgm:chMax val="1"/>
          <dgm:chPref val="1"/>
        </dgm:presLayoutVars>
      </dgm:prSet>
      <dgm:spPr/>
    </dgm:pt>
  </dgm:ptLst>
  <dgm:cxnLst>
    <dgm:cxn modelId="{A8EADD66-7AB0-42A1-B369-9E0D504AA261}" srcId="{94D6257A-5411-4143-BFB9-E527C9A4B3BE}" destId="{C72E50FA-1DB2-4713-BA6C-493BE684BBEB}" srcOrd="1" destOrd="0" parTransId="{BE4B46F8-BB37-485E-8BCE-5579C1E397A6}" sibTransId="{E17ED279-BFE5-4360-9EA5-7CB56CCE1740}"/>
    <dgm:cxn modelId="{DCE9F177-C765-4F92-850C-8B2A5581DE53}" type="presOf" srcId="{94D6257A-5411-4143-BFB9-E527C9A4B3BE}" destId="{E509BAAD-748E-4437-83BB-69AFB07D3985}" srcOrd="0" destOrd="0" presId="urn:microsoft.com/office/officeart/2018/2/layout/IconLabelList"/>
    <dgm:cxn modelId="{9E979878-48B8-4FBE-864D-3DD9E2498C6A}" type="presOf" srcId="{C72E50FA-1DB2-4713-BA6C-493BE684BBEB}" destId="{6AE2DBA0-8310-4BD4-9DEC-379CBB9977D7}" srcOrd="0" destOrd="0" presId="urn:microsoft.com/office/officeart/2018/2/layout/IconLabelList"/>
    <dgm:cxn modelId="{2DD48FA1-8468-41D3-837F-6C8A91B8D568}" type="presOf" srcId="{2682ECC1-DEEB-418B-92B5-AC1C9840099D}" destId="{9D32BE8D-1641-4857-B6A0-568DE7FC51D4}" srcOrd="0" destOrd="0" presId="urn:microsoft.com/office/officeart/2018/2/layout/IconLabelList"/>
    <dgm:cxn modelId="{A2DED9CF-095E-4640-84D0-437725ABB925}" srcId="{94D6257A-5411-4143-BFB9-E527C9A4B3BE}" destId="{2682ECC1-DEEB-418B-92B5-AC1C9840099D}" srcOrd="0" destOrd="0" parTransId="{1D17F309-67A4-4641-9B64-7F9E2E0169E2}" sibTransId="{AAAF77E9-8BD9-45AB-9A41-FF9CF08F1249}"/>
    <dgm:cxn modelId="{979CD2A4-4838-4FE5-BD51-0E146D90A145}" type="presParOf" srcId="{E509BAAD-748E-4437-83BB-69AFB07D3985}" destId="{0B5B53E6-B31B-4C8F-AFE4-866923F3BF38}" srcOrd="0" destOrd="0" presId="urn:microsoft.com/office/officeart/2018/2/layout/IconLabelList"/>
    <dgm:cxn modelId="{506736CE-A48D-4D02-B1E9-7CF24CAF9328}" type="presParOf" srcId="{0B5B53E6-B31B-4C8F-AFE4-866923F3BF38}" destId="{A787E8EA-CEA9-48A5-8BEA-EF0DA1D77646}" srcOrd="0" destOrd="0" presId="urn:microsoft.com/office/officeart/2018/2/layout/IconLabelList"/>
    <dgm:cxn modelId="{C3AFBE3F-42D8-4400-AC7B-07A7690A84A0}" type="presParOf" srcId="{0B5B53E6-B31B-4C8F-AFE4-866923F3BF38}" destId="{F2F72008-7BD1-439E-81FE-B5ABE6C74742}" srcOrd="1" destOrd="0" presId="urn:microsoft.com/office/officeart/2018/2/layout/IconLabelList"/>
    <dgm:cxn modelId="{1CC86117-0699-4896-94ED-31D8CF2CE4DC}" type="presParOf" srcId="{0B5B53E6-B31B-4C8F-AFE4-866923F3BF38}" destId="{9D32BE8D-1641-4857-B6A0-568DE7FC51D4}" srcOrd="2" destOrd="0" presId="urn:microsoft.com/office/officeart/2018/2/layout/IconLabelList"/>
    <dgm:cxn modelId="{82A759C5-4EC6-4AB2-AEB1-66F4C69A5680}" type="presParOf" srcId="{E509BAAD-748E-4437-83BB-69AFB07D3985}" destId="{5FE3ACBD-AAFB-4A32-BF0D-8A05EBDB5EA0}" srcOrd="1" destOrd="0" presId="urn:microsoft.com/office/officeart/2018/2/layout/IconLabelList"/>
    <dgm:cxn modelId="{67F56213-9CB5-4506-82BF-D3F19802ABAB}" type="presParOf" srcId="{E509BAAD-748E-4437-83BB-69AFB07D3985}" destId="{FE234EBF-EF98-42FF-80C1-764BAFAF2600}" srcOrd="2" destOrd="0" presId="urn:microsoft.com/office/officeart/2018/2/layout/IconLabelList"/>
    <dgm:cxn modelId="{7D12251F-A60B-4EF5-AE6B-C17BA167B8D4}" type="presParOf" srcId="{FE234EBF-EF98-42FF-80C1-764BAFAF2600}" destId="{F08EDAB4-1901-4D8D-AAEB-8628DCCC9E68}" srcOrd="0" destOrd="0" presId="urn:microsoft.com/office/officeart/2018/2/layout/IconLabelList"/>
    <dgm:cxn modelId="{F200C615-C883-4DA1-AB73-9A1A9F636F88}" type="presParOf" srcId="{FE234EBF-EF98-42FF-80C1-764BAFAF2600}" destId="{AFB91480-906E-4FFF-B47F-3345D755D5E6}" srcOrd="1" destOrd="0" presId="urn:microsoft.com/office/officeart/2018/2/layout/IconLabelList"/>
    <dgm:cxn modelId="{499DDCFE-6DF5-4E7B-A502-3F30E7DB0B10}" type="presParOf" srcId="{FE234EBF-EF98-42FF-80C1-764BAFAF2600}" destId="{6AE2DBA0-8310-4BD4-9DEC-379CBB9977D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004BB-30E2-49CC-BCD1-09D296FA0F67}">
      <dsp:nvSpPr>
        <dsp:cNvPr id="0" name=""/>
        <dsp:cNvSpPr/>
      </dsp:nvSpPr>
      <dsp:spPr>
        <a:xfrm>
          <a:off x="0" y="2096402"/>
          <a:ext cx="10927829"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BC16F951-9BA1-4601-B3C5-EC5656AE0BB5}">
      <dsp:nvSpPr>
        <dsp:cNvPr id="0" name=""/>
        <dsp:cNvSpPr/>
      </dsp:nvSpPr>
      <dsp:spPr>
        <a:xfrm rot="8100000">
          <a:off x="69924" y="483138"/>
          <a:ext cx="308335" cy="308335"/>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7EF620-A2B7-4D24-98D3-251C25B453FD}">
      <dsp:nvSpPr>
        <dsp:cNvPr id="0" name=""/>
        <dsp:cNvSpPr/>
      </dsp:nvSpPr>
      <dsp:spPr>
        <a:xfrm>
          <a:off x="104178"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E59AE09-D139-448D-96BF-B98E9AB28B0B}">
      <dsp:nvSpPr>
        <dsp:cNvPr id="0" name=""/>
        <dsp:cNvSpPr/>
      </dsp:nvSpPr>
      <dsp:spPr>
        <a:xfrm>
          <a:off x="442118"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Week 1</a:t>
          </a:r>
        </a:p>
        <a:p>
          <a:pPr marL="114300" lvl="1" indent="-114300" algn="l" defTabSz="533400">
            <a:lnSpc>
              <a:spcPct val="90000"/>
            </a:lnSpc>
            <a:spcBef>
              <a:spcPct val="0"/>
            </a:spcBef>
            <a:spcAft>
              <a:spcPct val="15000"/>
            </a:spcAft>
            <a:buChar char="•"/>
          </a:pPr>
          <a:r>
            <a:rPr lang="en-US" sz="1200" kern="1200"/>
            <a:t>Acquire necessary hardware components.</a:t>
          </a:r>
        </a:p>
        <a:p>
          <a:pPr marL="114300" lvl="1" indent="-114300" algn="l" defTabSz="533400">
            <a:lnSpc>
              <a:spcPct val="90000"/>
            </a:lnSpc>
            <a:spcBef>
              <a:spcPct val="0"/>
            </a:spcBef>
            <a:spcAft>
              <a:spcPct val="15000"/>
            </a:spcAft>
            <a:buChar char="•"/>
          </a:pPr>
          <a:r>
            <a:rPr lang="en-US" sz="1200" kern="1200"/>
            <a:t>Set up and test soil sensors with Raspberry Pi Pico</a:t>
          </a:r>
        </a:p>
      </dsp:txBody>
      <dsp:txXfrm>
        <a:off x="442118" y="855332"/>
        <a:ext cx="3027256" cy="1241070"/>
      </dsp:txXfrm>
    </dsp:sp>
    <dsp:sp modelId="{7CD8CF6F-3AB4-46E1-8C2C-6AE76EC47332}">
      <dsp:nvSpPr>
        <dsp:cNvPr id="0" name=""/>
        <dsp:cNvSpPr/>
      </dsp:nvSpPr>
      <dsp:spPr>
        <a:xfrm>
          <a:off x="442118"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10–16 Nov.</a:t>
          </a:r>
        </a:p>
      </dsp:txBody>
      <dsp:txXfrm>
        <a:off x="442118" y="419280"/>
        <a:ext cx="3027256" cy="436051"/>
      </dsp:txXfrm>
    </dsp:sp>
    <dsp:sp modelId="{2F7B504B-9B6A-4F2B-8A87-4C883C9B8953}">
      <dsp:nvSpPr>
        <dsp:cNvPr id="0" name=""/>
        <dsp:cNvSpPr/>
      </dsp:nvSpPr>
      <dsp:spPr>
        <a:xfrm>
          <a:off x="224092" y="855332"/>
          <a:ext cx="0" cy="1241070"/>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35C724-F217-455A-B23F-98A3F908C2E4}">
      <dsp:nvSpPr>
        <dsp:cNvPr id="0" name=""/>
        <dsp:cNvSpPr/>
      </dsp:nvSpPr>
      <dsp:spPr>
        <a:xfrm>
          <a:off x="184067" y="2057157"/>
          <a:ext cx="78489" cy="78489"/>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2C7B8B-5FB1-48B2-A2E5-9E3E1F499572}">
      <dsp:nvSpPr>
        <dsp:cNvPr id="0" name=""/>
        <dsp:cNvSpPr/>
      </dsp:nvSpPr>
      <dsp:spPr>
        <a:xfrm rot="18900000">
          <a:off x="1887024" y="3401331"/>
          <a:ext cx="308335" cy="308335"/>
        </a:xfrm>
        <a:prstGeom prst="teardrop">
          <a:avLst>
            <a:gd name="adj" fmla="val 115000"/>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B0BEE-7B48-4E57-99D7-E2A3CCC3E5C6}">
      <dsp:nvSpPr>
        <dsp:cNvPr id="0" name=""/>
        <dsp:cNvSpPr/>
      </dsp:nvSpPr>
      <dsp:spPr>
        <a:xfrm>
          <a:off x="1921277" y="3435584"/>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62B3747-C770-458D-B591-2C3EB344FD1F}">
      <dsp:nvSpPr>
        <dsp:cNvPr id="0" name=""/>
        <dsp:cNvSpPr/>
      </dsp:nvSpPr>
      <dsp:spPr>
        <a:xfrm>
          <a:off x="2259217" y="209640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Week 2</a:t>
          </a:r>
        </a:p>
        <a:p>
          <a:pPr marL="114300" lvl="1" indent="-114300" algn="l" defTabSz="533400">
            <a:lnSpc>
              <a:spcPct val="90000"/>
            </a:lnSpc>
            <a:spcBef>
              <a:spcPct val="0"/>
            </a:spcBef>
            <a:spcAft>
              <a:spcPct val="15000"/>
            </a:spcAft>
            <a:buChar char="•"/>
          </a:pPr>
          <a:r>
            <a:rPr lang="en-US" sz="1200" kern="1200"/>
            <a:t>Data Collection and Preprocessing:</a:t>
          </a:r>
        </a:p>
        <a:p>
          <a:pPr marL="114300" lvl="1" indent="-114300" algn="l" defTabSz="533400">
            <a:lnSpc>
              <a:spcPct val="90000"/>
            </a:lnSpc>
            <a:spcBef>
              <a:spcPct val="0"/>
            </a:spcBef>
            <a:spcAft>
              <a:spcPct val="15000"/>
            </a:spcAft>
            <a:buChar char="•"/>
          </a:pPr>
          <a:r>
            <a:rPr lang="en-US" sz="1200" kern="1200"/>
            <a:t>Machine Learning Model Development:</a:t>
          </a:r>
        </a:p>
      </dsp:txBody>
      <dsp:txXfrm>
        <a:off x="2259217" y="2096402"/>
        <a:ext cx="3027256" cy="1241070"/>
      </dsp:txXfrm>
    </dsp:sp>
    <dsp:sp modelId="{1DF007A6-73B9-459D-AA28-210937F11D65}">
      <dsp:nvSpPr>
        <dsp:cNvPr id="0" name=""/>
        <dsp:cNvSpPr/>
      </dsp:nvSpPr>
      <dsp:spPr>
        <a:xfrm>
          <a:off x="2259217" y="3337472"/>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17–23 Nov.</a:t>
          </a:r>
        </a:p>
      </dsp:txBody>
      <dsp:txXfrm>
        <a:off x="2259217" y="3337472"/>
        <a:ext cx="3027256" cy="436051"/>
      </dsp:txXfrm>
    </dsp:sp>
    <dsp:sp modelId="{0982AC14-6433-43E9-8A9C-A4446F63D416}">
      <dsp:nvSpPr>
        <dsp:cNvPr id="0" name=""/>
        <dsp:cNvSpPr/>
      </dsp:nvSpPr>
      <dsp:spPr>
        <a:xfrm>
          <a:off x="2041192" y="2096402"/>
          <a:ext cx="0" cy="1241070"/>
        </a:xfrm>
        <a:prstGeom prst="line">
          <a:avLst/>
        </a:prstGeom>
        <a:noFill/>
        <a:ln w="12700" cap="flat" cmpd="sng" algn="ctr">
          <a:solidFill>
            <a:schemeClr val="accent2">
              <a:hueOff val="-727682"/>
              <a:satOff val="-41964"/>
              <a:lumOff val="4314"/>
              <a:alphaOff val="0"/>
            </a:schemeClr>
          </a:solidFill>
          <a:prstDash val="dash"/>
          <a:miter lim="800000"/>
        </a:ln>
        <a:effectLst/>
      </dsp:spPr>
      <dsp:style>
        <a:lnRef idx="1">
          <a:scrgbClr r="0" g="0" b="0"/>
        </a:lnRef>
        <a:fillRef idx="0">
          <a:scrgbClr r="0" g="0" b="0"/>
        </a:fillRef>
        <a:effectRef idx="0">
          <a:scrgbClr r="0" g="0" b="0"/>
        </a:effectRef>
        <a:fontRef idx="minor"/>
      </dsp:style>
    </dsp:sp>
    <dsp:sp modelId="{EE7493E9-B510-4A5B-9A8B-E302D9AD19BF}">
      <dsp:nvSpPr>
        <dsp:cNvPr id="0" name=""/>
        <dsp:cNvSpPr/>
      </dsp:nvSpPr>
      <dsp:spPr>
        <a:xfrm>
          <a:off x="2001167" y="2057157"/>
          <a:ext cx="78489" cy="78489"/>
        </a:xfrm>
        <a:prstGeom prst="ellipse">
          <a:avLst/>
        </a:prstGeom>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C8163-AF34-4E35-9B26-76317D82B915}">
      <dsp:nvSpPr>
        <dsp:cNvPr id="0" name=""/>
        <dsp:cNvSpPr/>
      </dsp:nvSpPr>
      <dsp:spPr>
        <a:xfrm rot="8100000">
          <a:off x="3704124" y="483138"/>
          <a:ext cx="308335" cy="308335"/>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CC776-3C49-4CA0-913A-CCB332934A10}">
      <dsp:nvSpPr>
        <dsp:cNvPr id="0" name=""/>
        <dsp:cNvSpPr/>
      </dsp:nvSpPr>
      <dsp:spPr>
        <a:xfrm>
          <a:off x="3738377"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1C0E9C8-2AE2-4F76-BE5C-5047BB184097}">
      <dsp:nvSpPr>
        <dsp:cNvPr id="0" name=""/>
        <dsp:cNvSpPr/>
      </dsp:nvSpPr>
      <dsp:spPr>
        <a:xfrm>
          <a:off x="4076317"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kern="1200">
              <a:solidFill>
                <a:srgbClr val="444444"/>
              </a:solidFill>
              <a:latin typeface="Calibri"/>
              <a:ea typeface="Calibri"/>
              <a:cs typeface="Calibri"/>
            </a:rPr>
            <a:t>Week 2</a:t>
          </a:r>
        </a:p>
        <a:p>
          <a:pPr marL="114300" lvl="1" indent="-114300" algn="l" defTabSz="533400">
            <a:lnSpc>
              <a:spcPct val="90000"/>
            </a:lnSpc>
            <a:spcBef>
              <a:spcPct val="0"/>
            </a:spcBef>
            <a:spcAft>
              <a:spcPct val="15000"/>
            </a:spcAft>
            <a:buChar char="•"/>
          </a:pPr>
          <a:r>
            <a:rPr lang="en-US" sz="1200" b="0" kern="1200">
              <a:solidFill>
                <a:srgbClr val="444444"/>
              </a:solidFill>
              <a:latin typeface="Calibri"/>
              <a:ea typeface="Calibri"/>
              <a:cs typeface="Calibri"/>
            </a:rPr>
            <a:t>Data Collection and Preprocessing:</a:t>
          </a:r>
        </a:p>
        <a:p>
          <a:pPr marL="114300" lvl="1" indent="-114300" algn="l" defTabSz="533400">
            <a:lnSpc>
              <a:spcPct val="90000"/>
            </a:lnSpc>
            <a:spcBef>
              <a:spcPct val="0"/>
            </a:spcBef>
            <a:spcAft>
              <a:spcPct val="15000"/>
            </a:spcAft>
            <a:buChar char="•"/>
          </a:pPr>
          <a:r>
            <a:rPr lang="en-US" sz="1200" b="0" kern="1200">
              <a:solidFill>
                <a:srgbClr val="444444"/>
              </a:solidFill>
              <a:latin typeface="Calibri"/>
              <a:ea typeface="Calibri"/>
              <a:cs typeface="Calibri"/>
            </a:rPr>
            <a:t>Machine Learning Model Development:</a:t>
          </a:r>
        </a:p>
      </dsp:txBody>
      <dsp:txXfrm>
        <a:off x="4076317" y="855332"/>
        <a:ext cx="3027256" cy="1241070"/>
      </dsp:txXfrm>
    </dsp:sp>
    <dsp:sp modelId="{06B945D1-2128-4897-8B29-AE2AA47C7EF9}">
      <dsp:nvSpPr>
        <dsp:cNvPr id="0" name=""/>
        <dsp:cNvSpPr/>
      </dsp:nvSpPr>
      <dsp:spPr>
        <a:xfrm>
          <a:off x="4076317"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kern="1200">
              <a:solidFill>
                <a:srgbClr val="000000"/>
              </a:solidFill>
              <a:latin typeface="Calibri"/>
              <a:ea typeface="Calibri"/>
              <a:cs typeface="Calibri"/>
            </a:rPr>
            <a:t>24 – Nov 30</a:t>
          </a:r>
          <a:endParaRPr lang="en-US" sz="2000" b="0" kern="1200">
            <a:solidFill>
              <a:srgbClr val="000000"/>
            </a:solidFill>
            <a:latin typeface="Calibri"/>
            <a:ea typeface="Calibri"/>
            <a:cs typeface="Calibri"/>
          </a:endParaRPr>
        </a:p>
      </dsp:txBody>
      <dsp:txXfrm>
        <a:off x="4076317" y="419280"/>
        <a:ext cx="3027256" cy="436051"/>
      </dsp:txXfrm>
    </dsp:sp>
    <dsp:sp modelId="{D3DEDBB9-4147-4045-AAB2-67568A4E408E}">
      <dsp:nvSpPr>
        <dsp:cNvPr id="0" name=""/>
        <dsp:cNvSpPr/>
      </dsp:nvSpPr>
      <dsp:spPr>
        <a:xfrm>
          <a:off x="3858291" y="855332"/>
          <a:ext cx="0" cy="1241070"/>
        </a:xfrm>
        <a:prstGeom prst="line">
          <a:avLst/>
        </a:prstGeom>
        <a:noFill/>
        <a:ln w="12700" cap="flat" cmpd="sng" algn="ctr">
          <a:solidFill>
            <a:schemeClr val="accent2">
              <a:hueOff val="-727682"/>
              <a:satOff val="-41964"/>
              <a:lumOff val="4314"/>
              <a:alphaOff val="0"/>
            </a:schemeClr>
          </a:solidFill>
          <a:prstDash val="dash"/>
          <a:miter lim="800000"/>
        </a:ln>
        <a:effectLst/>
      </dsp:spPr>
      <dsp:style>
        <a:lnRef idx="1">
          <a:scrgbClr r="0" g="0" b="0"/>
        </a:lnRef>
        <a:fillRef idx="0">
          <a:scrgbClr r="0" g="0" b="0"/>
        </a:fillRef>
        <a:effectRef idx="0">
          <a:scrgbClr r="0" g="0" b="0"/>
        </a:effectRef>
        <a:fontRef idx="minor"/>
      </dsp:style>
    </dsp:sp>
    <dsp:sp modelId="{B7EA5698-5D65-471E-A6EB-76989AFD7B10}">
      <dsp:nvSpPr>
        <dsp:cNvPr id="0" name=""/>
        <dsp:cNvSpPr/>
      </dsp:nvSpPr>
      <dsp:spPr>
        <a:xfrm>
          <a:off x="3818266" y="2057157"/>
          <a:ext cx="78489" cy="78489"/>
        </a:xfrm>
        <a:prstGeom prst="ellipse">
          <a:avLst/>
        </a:prstGeom>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9F88B-2681-4177-8ECE-1EBC471429F4}">
      <dsp:nvSpPr>
        <dsp:cNvPr id="0" name=""/>
        <dsp:cNvSpPr/>
      </dsp:nvSpPr>
      <dsp:spPr>
        <a:xfrm rot="18900000">
          <a:off x="5521223" y="3401331"/>
          <a:ext cx="308335" cy="308335"/>
        </a:xfrm>
        <a:prstGeom prst="teardrop">
          <a:avLst>
            <a:gd name="adj" fmla="val 115000"/>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1B3E8-6D76-4AED-AEC1-1E9400D1590E}">
      <dsp:nvSpPr>
        <dsp:cNvPr id="0" name=""/>
        <dsp:cNvSpPr/>
      </dsp:nvSpPr>
      <dsp:spPr>
        <a:xfrm>
          <a:off x="5555476" y="3435584"/>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DA0F22A-D5FE-406C-8998-7396681DFDD3}">
      <dsp:nvSpPr>
        <dsp:cNvPr id="0" name=""/>
        <dsp:cNvSpPr/>
      </dsp:nvSpPr>
      <dsp:spPr>
        <a:xfrm>
          <a:off x="5893417" y="209640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b="0" kern="1200">
              <a:solidFill>
                <a:srgbClr val="444444"/>
              </a:solidFill>
              <a:latin typeface="Calibri"/>
              <a:ea typeface="Calibri"/>
              <a:cs typeface="Calibri"/>
            </a:rPr>
            <a:t>Week 3</a:t>
          </a:r>
        </a:p>
        <a:p>
          <a:pPr marL="114300" lvl="1" indent="-114300" algn="l" defTabSz="533400">
            <a:lnSpc>
              <a:spcPct val="90000"/>
            </a:lnSpc>
            <a:spcBef>
              <a:spcPct val="0"/>
            </a:spcBef>
            <a:spcAft>
              <a:spcPct val="15000"/>
            </a:spcAft>
            <a:buChar char="•"/>
          </a:pPr>
          <a:r>
            <a:rPr lang="en-US" sz="1200" b="1" kern="1200"/>
            <a:t>Model Training and Evaluation:</a:t>
          </a:r>
        </a:p>
        <a:p>
          <a:pPr marL="114300" lvl="1" indent="-114300" algn="l" defTabSz="533400">
            <a:lnSpc>
              <a:spcPct val="90000"/>
            </a:lnSpc>
            <a:spcBef>
              <a:spcPct val="0"/>
            </a:spcBef>
            <a:spcAft>
              <a:spcPct val="15000"/>
            </a:spcAft>
            <a:buChar char="•"/>
          </a:pPr>
          <a:r>
            <a:rPr lang="en-US" sz="1200" b="1" kern="1200"/>
            <a:t>Integration with Raspberry Pi Pico:</a:t>
          </a:r>
        </a:p>
      </dsp:txBody>
      <dsp:txXfrm>
        <a:off x="5893417" y="2096402"/>
        <a:ext cx="3027256" cy="1241070"/>
      </dsp:txXfrm>
    </dsp:sp>
    <dsp:sp modelId="{C2920DB4-7AE2-4B7D-9F9E-3653ECE12700}">
      <dsp:nvSpPr>
        <dsp:cNvPr id="0" name=""/>
        <dsp:cNvSpPr/>
      </dsp:nvSpPr>
      <dsp:spPr>
        <a:xfrm>
          <a:off x="5893417" y="3337472"/>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kern="1200">
              <a:latin typeface="Calibri Light" panose="020F0302020204030204"/>
            </a:rPr>
            <a:t>24</a:t>
          </a:r>
          <a:r>
            <a:rPr lang="en-US" sz="2000" b="1" kern="1200"/>
            <a:t> </a:t>
          </a:r>
          <a:r>
            <a:rPr lang="en-US" sz="2000" b="1" kern="1200">
              <a:solidFill>
                <a:srgbClr val="444444"/>
              </a:solidFill>
              <a:latin typeface="Calibri Light" panose="020F0302020204030204"/>
            </a:rPr>
            <a:t>– </a:t>
          </a:r>
          <a:r>
            <a:rPr lang="en-US" sz="2000" b="0" kern="1200">
              <a:solidFill>
                <a:srgbClr val="444444"/>
              </a:solidFill>
              <a:latin typeface="Calibri"/>
              <a:ea typeface="Calibri"/>
              <a:cs typeface="Calibri"/>
            </a:rPr>
            <a:t>30 Nov.</a:t>
          </a:r>
          <a:endParaRPr lang="en-US" sz="2000" b="1" kern="1200"/>
        </a:p>
      </dsp:txBody>
      <dsp:txXfrm>
        <a:off x="5893417" y="3337472"/>
        <a:ext cx="3027256" cy="436051"/>
      </dsp:txXfrm>
    </dsp:sp>
    <dsp:sp modelId="{D869734D-9F5F-42B6-BABB-96C2DFE86027}">
      <dsp:nvSpPr>
        <dsp:cNvPr id="0" name=""/>
        <dsp:cNvSpPr/>
      </dsp:nvSpPr>
      <dsp:spPr>
        <a:xfrm>
          <a:off x="5675391" y="2096402"/>
          <a:ext cx="0" cy="1241070"/>
        </a:xfrm>
        <a:prstGeom prst="line">
          <a:avLst/>
        </a:prstGeom>
        <a:noFill/>
        <a:ln w="12700" cap="flat" cmpd="sng" algn="ctr">
          <a:solidFill>
            <a:schemeClr val="accent2">
              <a:hueOff val="-1091522"/>
              <a:satOff val="-62946"/>
              <a:lumOff val="6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F70DC03F-2AC6-4353-894B-88B6F85591F5}">
      <dsp:nvSpPr>
        <dsp:cNvPr id="0" name=""/>
        <dsp:cNvSpPr/>
      </dsp:nvSpPr>
      <dsp:spPr>
        <a:xfrm>
          <a:off x="5635366" y="2057157"/>
          <a:ext cx="78489" cy="78489"/>
        </a:xfrm>
        <a:prstGeom prst="ellipse">
          <a:avLst/>
        </a:prstGeom>
        <a:solidFill>
          <a:schemeClr val="accent2">
            <a:hueOff val="-1091522"/>
            <a:satOff val="-62946"/>
            <a:lumOff val="6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846398-1763-478E-B248-B88BBB570355}">
      <dsp:nvSpPr>
        <dsp:cNvPr id="0" name=""/>
        <dsp:cNvSpPr/>
      </dsp:nvSpPr>
      <dsp:spPr>
        <a:xfrm rot="8100000">
          <a:off x="7338323" y="483138"/>
          <a:ext cx="308335" cy="308335"/>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18557-7A9C-47CE-B022-0E159DD247CC}">
      <dsp:nvSpPr>
        <dsp:cNvPr id="0" name=""/>
        <dsp:cNvSpPr/>
      </dsp:nvSpPr>
      <dsp:spPr>
        <a:xfrm>
          <a:off x="7372576"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73E8F67-457F-4967-B897-F5761E2BFE0D}">
      <dsp:nvSpPr>
        <dsp:cNvPr id="0" name=""/>
        <dsp:cNvSpPr/>
      </dsp:nvSpPr>
      <dsp:spPr>
        <a:xfrm>
          <a:off x="7710516"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kern="1200">
              <a:solidFill>
                <a:srgbClr val="444444"/>
              </a:solidFill>
              <a:latin typeface="Calibri"/>
              <a:ea typeface="Calibri"/>
              <a:cs typeface="Calibri"/>
            </a:rPr>
            <a:t>Week 4</a:t>
          </a:r>
        </a:p>
        <a:p>
          <a:pPr marL="114300" lvl="1" indent="-114300" algn="l" defTabSz="533400">
            <a:lnSpc>
              <a:spcPct val="90000"/>
            </a:lnSpc>
            <a:spcBef>
              <a:spcPct val="0"/>
            </a:spcBef>
            <a:spcAft>
              <a:spcPct val="15000"/>
            </a:spcAft>
            <a:buChar char="•"/>
          </a:pPr>
          <a:r>
            <a:rPr lang="en-US" sz="1200" b="1" kern="1200"/>
            <a:t>User Interface Development (Optional):</a:t>
          </a:r>
          <a:endParaRPr lang="en-US" sz="1200" kern="1200"/>
        </a:p>
        <a:p>
          <a:pPr marL="114300" lvl="1" indent="-114300" algn="l" defTabSz="533400">
            <a:lnSpc>
              <a:spcPct val="90000"/>
            </a:lnSpc>
            <a:spcBef>
              <a:spcPct val="0"/>
            </a:spcBef>
            <a:spcAft>
              <a:spcPct val="15000"/>
            </a:spcAft>
            <a:buChar char="•"/>
          </a:pPr>
          <a:r>
            <a:rPr lang="en-US" sz="1200" b="1" kern="1200"/>
            <a:t>Project Submission:</a:t>
          </a:r>
        </a:p>
      </dsp:txBody>
      <dsp:txXfrm>
        <a:off x="7710516" y="855332"/>
        <a:ext cx="3027256" cy="1241070"/>
      </dsp:txXfrm>
    </dsp:sp>
    <dsp:sp modelId="{18C607F8-1E42-44C3-B721-FA74225767A7}">
      <dsp:nvSpPr>
        <dsp:cNvPr id="0" name=""/>
        <dsp:cNvSpPr/>
      </dsp:nvSpPr>
      <dsp:spPr>
        <a:xfrm>
          <a:off x="7710516"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a:solidFill>
                <a:srgbClr val="444444"/>
              </a:solidFill>
              <a:latin typeface="Calibri"/>
              <a:ea typeface="Calibri"/>
              <a:cs typeface="Calibri"/>
            </a:rPr>
            <a:t>1-10 Dec</a:t>
          </a:r>
        </a:p>
      </dsp:txBody>
      <dsp:txXfrm>
        <a:off x="7710516" y="419280"/>
        <a:ext cx="3027256" cy="436051"/>
      </dsp:txXfrm>
    </dsp:sp>
    <dsp:sp modelId="{D46CA244-B230-435A-95C9-71D776323B9B}">
      <dsp:nvSpPr>
        <dsp:cNvPr id="0" name=""/>
        <dsp:cNvSpPr/>
      </dsp:nvSpPr>
      <dsp:spPr>
        <a:xfrm>
          <a:off x="7492490" y="855332"/>
          <a:ext cx="0" cy="1241070"/>
        </a:xfrm>
        <a:prstGeom prst="line">
          <a:avLst/>
        </a:prstGeom>
        <a:noFill/>
        <a:ln w="12700" cap="flat" cmpd="sng" algn="ctr">
          <a:solidFill>
            <a:schemeClr val="accent2">
              <a:hueOff val="-1164290"/>
              <a:satOff val="-67142"/>
              <a:lumOff val="6902"/>
              <a:alphaOff val="0"/>
            </a:schemeClr>
          </a:solidFill>
          <a:prstDash val="dash"/>
          <a:miter lim="800000"/>
        </a:ln>
        <a:effectLst/>
      </dsp:spPr>
      <dsp:style>
        <a:lnRef idx="1">
          <a:scrgbClr r="0" g="0" b="0"/>
        </a:lnRef>
        <a:fillRef idx="0">
          <a:scrgbClr r="0" g="0" b="0"/>
        </a:fillRef>
        <a:effectRef idx="0">
          <a:scrgbClr r="0" g="0" b="0"/>
        </a:effectRef>
        <a:fontRef idx="minor"/>
      </dsp:style>
    </dsp:sp>
    <dsp:sp modelId="{09BF767F-91D0-42C1-B787-BC3C7FBD37AD}">
      <dsp:nvSpPr>
        <dsp:cNvPr id="0" name=""/>
        <dsp:cNvSpPr/>
      </dsp:nvSpPr>
      <dsp:spPr>
        <a:xfrm>
          <a:off x="7452465" y="2057157"/>
          <a:ext cx="78489" cy="78489"/>
        </a:xfrm>
        <a:prstGeom prst="ellipse">
          <a:avLst/>
        </a:prstGeom>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E287D-FEDA-4AD2-9492-6182E1324895}">
      <dsp:nvSpPr>
        <dsp:cNvPr id="0" name=""/>
        <dsp:cNvSpPr/>
      </dsp:nvSpPr>
      <dsp:spPr>
        <a:xfrm>
          <a:off x="1747800" y="48936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99BE-200A-454F-AE66-A14911ADF34B}">
      <dsp:nvSpPr>
        <dsp:cNvPr id="0" name=""/>
        <dsp:cNvSpPr/>
      </dsp:nvSpPr>
      <dsp:spPr>
        <a:xfrm>
          <a:off x="559800" y="2939468"/>
          <a:ext cx="432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While these mentioned columns are fundamental for predicting crop types, other columns in the dataset (if </a:t>
          </a:r>
          <a:r>
            <a:rPr lang="en-US" sz="1100" kern="1200">
              <a:latin typeface="Calibri Light" panose="020F0302020204030204"/>
            </a:rPr>
            <a:t>possible</a:t>
          </a:r>
          <a:r>
            <a:rPr lang="en-US" sz="1100" kern="1200"/>
            <a:t>) can be explored during EDA and feature engineering. Additional features might provide valuable insights or improve the model's predictive performance. However, the mentioned columns are typically considered essential and form the core input features for a crop prediction model.</a:t>
          </a:r>
        </a:p>
      </dsp:txBody>
      <dsp:txXfrm>
        <a:off x="559800" y="2939468"/>
        <a:ext cx="4320000" cy="922500"/>
      </dsp:txXfrm>
    </dsp:sp>
    <dsp:sp modelId="{E44DD6D4-AF15-4913-B186-D4173444CC76}">
      <dsp:nvSpPr>
        <dsp:cNvPr id="0" name=""/>
        <dsp:cNvSpPr/>
      </dsp:nvSpPr>
      <dsp:spPr>
        <a:xfrm>
          <a:off x="6823800" y="48936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B3D2E0-5286-42A3-B199-A91365490772}">
      <dsp:nvSpPr>
        <dsp:cNvPr id="0" name=""/>
        <dsp:cNvSpPr/>
      </dsp:nvSpPr>
      <dsp:spPr>
        <a:xfrm>
          <a:off x="5635800" y="2939468"/>
          <a:ext cx="432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selected columns encapsulate key environmental conditions and the target variable necessary for the model to learn patterns and make predictions about the most suitable crops under varying conditions in an agricultural setting.</a:t>
          </a:r>
        </a:p>
      </dsp:txBody>
      <dsp:txXfrm>
        <a:off x="5635800" y="2939468"/>
        <a:ext cx="4320000" cy="92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74C2D-8852-477F-B7CE-718C8A3688F1}">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B3EA6C-9FD4-4047-97CB-F931CF820E69}">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TensorFlow Lite: A streamlined version of TensorFlow for mobile and embedded devices(Low-Resource Devices)</a:t>
          </a:r>
        </a:p>
      </dsp:txBody>
      <dsp:txXfrm>
        <a:off x="417971" y="2644140"/>
        <a:ext cx="2889450" cy="720000"/>
      </dsp:txXfrm>
    </dsp:sp>
    <dsp:sp modelId="{BF0FAC38-64FA-453F-9087-457A9B02DC61}">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9C2E6A-BDC2-46D2-AA41-19C5EA4B954A}">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"Benefits: Smaller model size, reduced latency, and lower power consumption."</a:t>
          </a:r>
        </a:p>
      </dsp:txBody>
      <dsp:txXfrm>
        <a:off x="3813075" y="2644140"/>
        <a:ext cx="2889450" cy="720000"/>
      </dsp:txXfrm>
    </dsp:sp>
    <dsp:sp modelId="{A99C3BA3-A202-4BDA-9B1C-F6D1D63D4F2E}">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F7D63C-6607-4870-8170-259237AE43D7}">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"Conversion Process: Transforming Python ML models into a TensorFlow Lite format for microcontroller compatibility."</a:t>
          </a:r>
        </a:p>
      </dsp:txBody>
      <dsp:txXfrm>
        <a:off x="7208178" y="2644140"/>
        <a:ext cx="28894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7E8EA-CEA9-48A5-8BEA-EF0DA1D77646}">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32BE8D-1641-4857-B6A0-568DE7FC51D4}">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"Thonny IDE: A user-friendly interface for MicroPython development on the Pico."</a:t>
          </a:r>
        </a:p>
      </dsp:txBody>
      <dsp:txXfrm>
        <a:off x="559800" y="3022743"/>
        <a:ext cx="4320000" cy="720000"/>
      </dsp:txXfrm>
    </dsp:sp>
    <dsp:sp modelId="{F08EDAB4-1901-4D8D-AAEB-8628DCCC9E68}">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E2DBA0-8310-4BD4-9DEC-379CBB9977D7}">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"Python Setup: Installing and configuring Python for use with Thonny and the Pico."</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Rice Grain Being Poured">
            <a:extLst>
              <a:ext uri="{FF2B5EF4-FFF2-40B4-BE49-F238E27FC236}">
                <a16:creationId xmlns:a16="http://schemas.microsoft.com/office/drawing/2014/main" id="{A61EE8BC-9981-5CBD-88E7-94D39C4779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50" b="6250"/>
          <a:stretch/>
        </p:blipFill>
        <p:spPr>
          <a:xfrm>
            <a:off x="20" y="10"/>
            <a:ext cx="12191979" cy="6857990"/>
          </a:xfrm>
          <a:prstGeom prst="rect">
            <a:avLst/>
          </a:prstGeom>
        </p:spPr>
      </p:pic>
      <p:sp>
        <p:nvSpPr>
          <p:cNvPr id="16" name="Rectangle 1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1137434"/>
            <a:ext cx="7800660" cy="1520987"/>
          </a:xfrm>
        </p:spPr>
        <p:txBody>
          <a:bodyPr anchor="t">
            <a:normAutofit/>
          </a:bodyPr>
          <a:lstStyle/>
          <a:p>
            <a:pPr algn="l"/>
            <a:r>
              <a:rPr lang="en-US" sz="4000">
                <a:solidFill>
                  <a:srgbClr val="FFFFFF"/>
                </a:solidFill>
                <a:cs typeface="Calibri Light"/>
              </a:rPr>
              <a:t>Crop Prediction</a:t>
            </a:r>
            <a:endParaRPr lang="en-US" sz="4000">
              <a:solidFill>
                <a:srgbClr val="FFFFFF"/>
              </a:solidFill>
            </a:endParaRPr>
          </a:p>
        </p:txBody>
      </p:sp>
      <p:sp>
        <p:nvSpPr>
          <p:cNvPr id="17" name="Rectangle 16">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64117" y="525774"/>
            <a:ext cx="6295332" cy="1588514"/>
          </a:xfrm>
        </p:spPr>
        <p:txBody>
          <a:bodyPr vert="horz" lIns="91440" tIns="45720" rIns="91440" bIns="45720" rtlCol="0" anchor="b">
            <a:normAutofit/>
          </a:bodyPr>
          <a:lstStyle/>
          <a:p>
            <a:pPr algn="l"/>
            <a:r>
              <a:rPr lang="en-US" sz="1800">
                <a:solidFill>
                  <a:srgbClr val="FFFFFF"/>
                </a:solidFill>
                <a:cs typeface="Calibri"/>
              </a:rPr>
              <a:t>Using Rasp Berry Pi Pico</a:t>
            </a:r>
            <a:endParaRPr lang="en-US" sz="1800">
              <a:solidFill>
                <a:srgbClr val="FFFFFF"/>
              </a:solidFill>
            </a:endParaRPr>
          </a:p>
        </p:txBody>
      </p:sp>
      <p:cxnSp>
        <p:nvCxnSpPr>
          <p:cNvPr id="18" name="Straight Connector 17">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841DB4-173F-5E62-B785-987973663FCC}"/>
              </a:ext>
            </a:extLst>
          </p:cNvPr>
          <p:cNvPicPr>
            <a:picLocks noChangeAspect="1"/>
          </p:cNvPicPr>
          <p:nvPr/>
        </p:nvPicPr>
        <p:blipFill>
          <a:blip r:embed="rId2"/>
          <a:stretch>
            <a:fillRect/>
          </a:stretch>
        </p:blipFill>
        <p:spPr>
          <a:xfrm>
            <a:off x="6747999" y="4533337"/>
            <a:ext cx="5296639" cy="2038635"/>
          </a:xfrm>
          <a:prstGeom prst="rect">
            <a:avLst/>
          </a:prstGeom>
        </p:spPr>
      </p:pic>
      <p:pic>
        <p:nvPicPr>
          <p:cNvPr id="7" name="Picture 6">
            <a:extLst>
              <a:ext uri="{FF2B5EF4-FFF2-40B4-BE49-F238E27FC236}">
                <a16:creationId xmlns:a16="http://schemas.microsoft.com/office/drawing/2014/main" id="{2E9C8962-2BD3-52A3-7B7C-0ABFE4DC03CC}"/>
              </a:ext>
            </a:extLst>
          </p:cNvPr>
          <p:cNvPicPr>
            <a:picLocks noChangeAspect="1"/>
          </p:cNvPicPr>
          <p:nvPr/>
        </p:nvPicPr>
        <p:blipFill rotWithShape="1">
          <a:blip r:embed="rId3">
            <a:extLst>
              <a:ext uri="{28A0092B-C50C-407E-A947-70E740481C1C}">
                <a14:useLocalDpi xmlns:a14="http://schemas.microsoft.com/office/drawing/2010/main" val="0"/>
              </a:ext>
            </a:extLst>
          </a:blip>
          <a:srcRect r="1968"/>
          <a:stretch/>
        </p:blipFill>
        <p:spPr>
          <a:xfrm rot="5400000">
            <a:off x="3500349" y="2972695"/>
            <a:ext cx="4663114" cy="1189185"/>
          </a:xfrm>
          <a:prstGeom prst="rect">
            <a:avLst/>
          </a:prstGeom>
        </p:spPr>
      </p:pic>
      <p:pic>
        <p:nvPicPr>
          <p:cNvPr id="9" name="Picture 8">
            <a:extLst>
              <a:ext uri="{FF2B5EF4-FFF2-40B4-BE49-F238E27FC236}">
                <a16:creationId xmlns:a16="http://schemas.microsoft.com/office/drawing/2014/main" id="{D75ABFE7-B59A-561D-67ED-F8D6A5050D3F}"/>
              </a:ext>
            </a:extLst>
          </p:cNvPr>
          <p:cNvPicPr>
            <a:picLocks noChangeAspect="1"/>
          </p:cNvPicPr>
          <p:nvPr/>
        </p:nvPicPr>
        <p:blipFill>
          <a:blip r:embed="rId4"/>
          <a:stretch>
            <a:fillRect/>
          </a:stretch>
        </p:blipFill>
        <p:spPr>
          <a:xfrm rot="10800000">
            <a:off x="775501" y="1977085"/>
            <a:ext cx="2826677" cy="3921760"/>
          </a:xfrm>
          <a:prstGeom prst="rect">
            <a:avLst/>
          </a:prstGeom>
        </p:spPr>
      </p:pic>
      <p:pic>
        <p:nvPicPr>
          <p:cNvPr id="10" name="Picture 9">
            <a:extLst>
              <a:ext uri="{FF2B5EF4-FFF2-40B4-BE49-F238E27FC236}">
                <a16:creationId xmlns:a16="http://schemas.microsoft.com/office/drawing/2014/main" id="{C2DA9649-B7F0-9395-FEF1-0DE07A7F0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3894" y="321330"/>
            <a:ext cx="2302455" cy="3744828"/>
          </a:xfrm>
          <a:prstGeom prst="rect">
            <a:avLst/>
          </a:prstGeom>
        </p:spPr>
      </p:pic>
      <p:cxnSp>
        <p:nvCxnSpPr>
          <p:cNvPr id="14" name="Straight Connector 13">
            <a:extLst>
              <a:ext uri="{FF2B5EF4-FFF2-40B4-BE49-F238E27FC236}">
                <a16:creationId xmlns:a16="http://schemas.microsoft.com/office/drawing/2014/main" id="{1A2A9AAE-A92B-20E5-C103-88908F1DBCD6}"/>
              </a:ext>
            </a:extLst>
          </p:cNvPr>
          <p:cNvCxnSpPr>
            <a:cxnSpLocks/>
          </p:cNvCxnSpPr>
          <p:nvPr/>
        </p:nvCxnSpPr>
        <p:spPr>
          <a:xfrm flipV="1">
            <a:off x="5527040" y="1093164"/>
            <a:ext cx="0" cy="2276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65221E-4E00-3DAF-9579-82FA99FFEBDB}"/>
              </a:ext>
            </a:extLst>
          </p:cNvPr>
          <p:cNvCxnSpPr>
            <a:cxnSpLocks/>
          </p:cNvCxnSpPr>
          <p:nvPr/>
        </p:nvCxnSpPr>
        <p:spPr>
          <a:xfrm flipH="1">
            <a:off x="5527040" y="1078888"/>
            <a:ext cx="3596640" cy="142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F5D759-172E-90B1-78F2-ED5BD0C4EF6D}"/>
              </a:ext>
            </a:extLst>
          </p:cNvPr>
          <p:cNvCxnSpPr>
            <a:cxnSpLocks/>
          </p:cNvCxnSpPr>
          <p:nvPr/>
        </p:nvCxnSpPr>
        <p:spPr>
          <a:xfrm>
            <a:off x="5730240" y="944880"/>
            <a:ext cx="0" cy="37592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6C8910-C6FE-8E39-2E15-60FA07E1136C}"/>
              </a:ext>
            </a:extLst>
          </p:cNvPr>
          <p:cNvCxnSpPr>
            <a:cxnSpLocks/>
          </p:cNvCxnSpPr>
          <p:nvPr/>
        </p:nvCxnSpPr>
        <p:spPr>
          <a:xfrm flipH="1" flipV="1">
            <a:off x="5690348" y="936322"/>
            <a:ext cx="3433332" cy="85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AE731C-539A-0A83-F3FE-D30C1E427D1C}"/>
              </a:ext>
            </a:extLst>
          </p:cNvPr>
          <p:cNvCxnSpPr>
            <a:cxnSpLocks/>
          </p:cNvCxnSpPr>
          <p:nvPr/>
        </p:nvCxnSpPr>
        <p:spPr>
          <a:xfrm>
            <a:off x="5936877" y="793756"/>
            <a:ext cx="0" cy="535602"/>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B97897E-D141-2030-A4A1-73AA18116E02}"/>
              </a:ext>
            </a:extLst>
          </p:cNvPr>
          <p:cNvCxnSpPr>
            <a:cxnSpLocks/>
          </p:cNvCxnSpPr>
          <p:nvPr/>
        </p:nvCxnSpPr>
        <p:spPr>
          <a:xfrm flipH="1">
            <a:off x="5936877" y="793756"/>
            <a:ext cx="3186803" cy="1845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E4878C-879E-B4BC-B40E-D3FBD3547B44}"/>
              </a:ext>
            </a:extLst>
          </p:cNvPr>
          <p:cNvCxnSpPr>
            <a:cxnSpLocks/>
          </p:cNvCxnSpPr>
          <p:nvPr/>
        </p:nvCxnSpPr>
        <p:spPr>
          <a:xfrm>
            <a:off x="6140077" y="378760"/>
            <a:ext cx="0" cy="9420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8B9D2-AA5F-9711-7FC9-44906BCFD538}"/>
              </a:ext>
            </a:extLst>
          </p:cNvPr>
          <p:cNvCxnSpPr>
            <a:cxnSpLocks/>
          </p:cNvCxnSpPr>
          <p:nvPr/>
        </p:nvCxnSpPr>
        <p:spPr>
          <a:xfrm flipH="1">
            <a:off x="1066800" y="370201"/>
            <a:ext cx="102795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4335ED-294F-D79E-1BFE-B3251FE0159E}"/>
              </a:ext>
            </a:extLst>
          </p:cNvPr>
          <p:cNvCxnSpPr>
            <a:cxnSpLocks/>
          </p:cNvCxnSpPr>
          <p:nvPr/>
        </p:nvCxnSpPr>
        <p:spPr>
          <a:xfrm flipV="1">
            <a:off x="11346349" y="378760"/>
            <a:ext cx="0" cy="4149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16C42D-1864-D43C-1F6D-69201DC999AE}"/>
              </a:ext>
            </a:extLst>
          </p:cNvPr>
          <p:cNvCxnSpPr>
            <a:cxnSpLocks/>
          </p:cNvCxnSpPr>
          <p:nvPr/>
        </p:nvCxnSpPr>
        <p:spPr>
          <a:xfrm flipV="1">
            <a:off x="4632960" y="802983"/>
            <a:ext cx="0" cy="533205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7DCF393-1962-5EBA-CDE5-205E5AE076C5}"/>
              </a:ext>
            </a:extLst>
          </p:cNvPr>
          <p:cNvCxnSpPr>
            <a:cxnSpLocks/>
          </p:cNvCxnSpPr>
          <p:nvPr/>
        </p:nvCxnSpPr>
        <p:spPr>
          <a:xfrm flipH="1">
            <a:off x="4628180" y="6135037"/>
            <a:ext cx="120372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6F33862-DDB9-AC2E-14D9-51E1B285C842}"/>
              </a:ext>
            </a:extLst>
          </p:cNvPr>
          <p:cNvCxnSpPr>
            <a:cxnSpLocks/>
            <a:stCxn id="7" idx="3"/>
          </p:cNvCxnSpPr>
          <p:nvPr/>
        </p:nvCxnSpPr>
        <p:spPr>
          <a:xfrm>
            <a:off x="5831906" y="5898845"/>
            <a:ext cx="0" cy="2361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19BF2598-8021-A5A8-77B4-3543A45E922B}"/>
              </a:ext>
            </a:extLst>
          </p:cNvPr>
          <p:cNvPicPr>
            <a:picLocks noChangeAspect="1"/>
          </p:cNvPicPr>
          <p:nvPr/>
        </p:nvPicPr>
        <p:blipFill rotWithShape="1">
          <a:blip r:embed="rId6"/>
          <a:srcRect t="25645"/>
          <a:stretch/>
        </p:blipFill>
        <p:spPr>
          <a:xfrm rot="10800000">
            <a:off x="285879" y="469290"/>
            <a:ext cx="1647300" cy="1927912"/>
          </a:xfrm>
          <a:prstGeom prst="rect">
            <a:avLst/>
          </a:prstGeom>
        </p:spPr>
      </p:pic>
      <p:cxnSp>
        <p:nvCxnSpPr>
          <p:cNvPr id="73" name="Straight Connector 72">
            <a:extLst>
              <a:ext uri="{FF2B5EF4-FFF2-40B4-BE49-F238E27FC236}">
                <a16:creationId xmlns:a16="http://schemas.microsoft.com/office/drawing/2014/main" id="{E976D640-C4E4-A737-FE64-371CFD0B74AF}"/>
              </a:ext>
            </a:extLst>
          </p:cNvPr>
          <p:cNvCxnSpPr>
            <a:cxnSpLocks/>
          </p:cNvCxnSpPr>
          <p:nvPr/>
        </p:nvCxnSpPr>
        <p:spPr>
          <a:xfrm flipH="1">
            <a:off x="1239520" y="785198"/>
            <a:ext cx="3388660" cy="85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E705DDF-DF62-B0AA-1026-9A2692EFC52A}"/>
              </a:ext>
            </a:extLst>
          </p:cNvPr>
          <p:cNvCxnSpPr>
            <a:cxnSpLocks/>
          </p:cNvCxnSpPr>
          <p:nvPr/>
        </p:nvCxnSpPr>
        <p:spPr>
          <a:xfrm flipV="1">
            <a:off x="1239520" y="793756"/>
            <a:ext cx="0" cy="20814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EE04B8C-3D84-216D-9BE3-8C899D981A3A}"/>
              </a:ext>
            </a:extLst>
          </p:cNvPr>
          <p:cNvCxnSpPr>
            <a:cxnSpLocks/>
          </p:cNvCxnSpPr>
          <p:nvPr/>
        </p:nvCxnSpPr>
        <p:spPr>
          <a:xfrm flipH="1" flipV="1">
            <a:off x="4445749" y="614408"/>
            <a:ext cx="32465" cy="595911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C7597C5-E93E-E89B-2002-1F5ABB53D195}"/>
              </a:ext>
            </a:extLst>
          </p:cNvPr>
          <p:cNvCxnSpPr>
            <a:cxnSpLocks/>
          </p:cNvCxnSpPr>
          <p:nvPr/>
        </p:nvCxnSpPr>
        <p:spPr>
          <a:xfrm flipH="1">
            <a:off x="4478214" y="6573520"/>
            <a:ext cx="182098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A6849B0-AAC0-E191-B6A8-D8836D6F30A5}"/>
              </a:ext>
            </a:extLst>
          </p:cNvPr>
          <p:cNvCxnSpPr>
            <a:cxnSpLocks/>
          </p:cNvCxnSpPr>
          <p:nvPr/>
        </p:nvCxnSpPr>
        <p:spPr>
          <a:xfrm>
            <a:off x="6280706" y="5921678"/>
            <a:ext cx="18494" cy="65184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D184E8E-6FB8-F036-8D9E-2C534A424173}"/>
              </a:ext>
            </a:extLst>
          </p:cNvPr>
          <p:cNvCxnSpPr>
            <a:cxnSpLocks/>
          </p:cNvCxnSpPr>
          <p:nvPr/>
        </p:nvCxnSpPr>
        <p:spPr>
          <a:xfrm flipH="1">
            <a:off x="1161914" y="614408"/>
            <a:ext cx="3283835" cy="855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6B5CF2-0863-E122-8263-A9C9BC4A2945}"/>
              </a:ext>
            </a:extLst>
          </p:cNvPr>
          <p:cNvCxnSpPr>
            <a:cxnSpLocks/>
          </p:cNvCxnSpPr>
          <p:nvPr/>
        </p:nvCxnSpPr>
        <p:spPr>
          <a:xfrm flipV="1">
            <a:off x="1161914" y="622965"/>
            <a:ext cx="0" cy="3789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C90FF97-8DF3-813C-68C7-1D613EBCA170}"/>
              </a:ext>
            </a:extLst>
          </p:cNvPr>
          <p:cNvCxnSpPr>
            <a:cxnSpLocks/>
          </p:cNvCxnSpPr>
          <p:nvPr/>
        </p:nvCxnSpPr>
        <p:spPr>
          <a:xfrm flipV="1">
            <a:off x="1066800" y="360974"/>
            <a:ext cx="0" cy="5950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514AE37-6150-5C41-EC2A-1BC68A7366DF}"/>
              </a:ext>
            </a:extLst>
          </p:cNvPr>
          <p:cNvCxnSpPr>
            <a:cxnSpLocks/>
          </p:cNvCxnSpPr>
          <p:nvPr/>
        </p:nvCxnSpPr>
        <p:spPr>
          <a:xfrm>
            <a:off x="971687" y="182269"/>
            <a:ext cx="0" cy="7626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AE7E6ED-96F3-4E6F-7A51-07CD4D6A7635}"/>
              </a:ext>
            </a:extLst>
          </p:cNvPr>
          <p:cNvCxnSpPr>
            <a:cxnSpLocks/>
          </p:cNvCxnSpPr>
          <p:nvPr/>
        </p:nvCxnSpPr>
        <p:spPr>
          <a:xfrm flipH="1">
            <a:off x="971687" y="174926"/>
            <a:ext cx="4555353" cy="73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8DC978F-14E8-4ACC-7DCC-09C5363F7B68}"/>
              </a:ext>
            </a:extLst>
          </p:cNvPr>
          <p:cNvCxnSpPr>
            <a:cxnSpLocks/>
          </p:cNvCxnSpPr>
          <p:nvPr/>
        </p:nvCxnSpPr>
        <p:spPr>
          <a:xfrm flipV="1">
            <a:off x="5527040" y="174926"/>
            <a:ext cx="0" cy="941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880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3" name="Group 242">
            <a:extLst>
              <a:ext uri="{FF2B5EF4-FFF2-40B4-BE49-F238E27FC236}">
                <a16:creationId xmlns:a16="http://schemas.microsoft.com/office/drawing/2014/main" id="{26CAABC8-291B-29D7-69E0-13E783F35036}"/>
              </a:ext>
            </a:extLst>
          </p:cNvPr>
          <p:cNvGrpSpPr/>
          <p:nvPr/>
        </p:nvGrpSpPr>
        <p:grpSpPr>
          <a:xfrm>
            <a:off x="807107" y="1367406"/>
            <a:ext cx="10577785" cy="5361123"/>
            <a:chOff x="84621" y="246046"/>
            <a:chExt cx="12022759" cy="6398594"/>
          </a:xfrm>
        </p:grpSpPr>
        <p:pic>
          <p:nvPicPr>
            <p:cNvPr id="7" name="Picture 6">
              <a:extLst>
                <a:ext uri="{FF2B5EF4-FFF2-40B4-BE49-F238E27FC236}">
                  <a16:creationId xmlns:a16="http://schemas.microsoft.com/office/drawing/2014/main" id="{2E9C8962-2BD3-52A3-7B7C-0ABFE4DC03CC}"/>
                </a:ext>
              </a:extLst>
            </p:cNvPr>
            <p:cNvPicPr>
              <a:picLocks noChangeAspect="1"/>
            </p:cNvPicPr>
            <p:nvPr/>
          </p:nvPicPr>
          <p:blipFill rotWithShape="1">
            <a:blip r:embed="rId2">
              <a:extLst>
                <a:ext uri="{28A0092B-C50C-407E-A947-70E740481C1C}">
                  <a14:useLocalDpi xmlns:a14="http://schemas.microsoft.com/office/drawing/2010/main" val="0"/>
                </a:ext>
              </a:extLst>
            </a:blip>
            <a:srcRect r="1968"/>
            <a:stretch/>
          </p:blipFill>
          <p:spPr>
            <a:xfrm rot="5400000">
              <a:off x="2809469" y="3043815"/>
              <a:ext cx="4663114" cy="1189185"/>
            </a:xfrm>
            <a:prstGeom prst="rect">
              <a:avLst/>
            </a:prstGeom>
          </p:spPr>
        </p:pic>
        <p:pic>
          <p:nvPicPr>
            <p:cNvPr id="9" name="Picture 8">
              <a:extLst>
                <a:ext uri="{FF2B5EF4-FFF2-40B4-BE49-F238E27FC236}">
                  <a16:creationId xmlns:a16="http://schemas.microsoft.com/office/drawing/2014/main" id="{D75ABFE7-B59A-561D-67ED-F8D6A5050D3F}"/>
                </a:ext>
              </a:extLst>
            </p:cNvPr>
            <p:cNvPicPr>
              <a:picLocks noChangeAspect="1"/>
            </p:cNvPicPr>
            <p:nvPr/>
          </p:nvPicPr>
          <p:blipFill>
            <a:blip r:embed="rId3"/>
            <a:stretch>
              <a:fillRect/>
            </a:stretch>
          </p:blipFill>
          <p:spPr>
            <a:xfrm rot="10800000">
              <a:off x="84621" y="2048205"/>
              <a:ext cx="2826677" cy="3921760"/>
            </a:xfrm>
            <a:prstGeom prst="rect">
              <a:avLst/>
            </a:prstGeom>
          </p:spPr>
        </p:pic>
        <p:pic>
          <p:nvPicPr>
            <p:cNvPr id="10" name="Picture 9">
              <a:extLst>
                <a:ext uri="{FF2B5EF4-FFF2-40B4-BE49-F238E27FC236}">
                  <a16:creationId xmlns:a16="http://schemas.microsoft.com/office/drawing/2014/main" id="{C2DA9649-B7F0-9395-FEF1-0DE07A7F0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906" y="432094"/>
              <a:ext cx="2302455" cy="3744828"/>
            </a:xfrm>
            <a:prstGeom prst="rect">
              <a:avLst/>
            </a:prstGeom>
          </p:spPr>
        </p:pic>
        <p:cxnSp>
          <p:nvCxnSpPr>
            <p:cNvPr id="14" name="Straight Connector 13">
              <a:extLst>
                <a:ext uri="{FF2B5EF4-FFF2-40B4-BE49-F238E27FC236}">
                  <a16:creationId xmlns:a16="http://schemas.microsoft.com/office/drawing/2014/main" id="{1A2A9AAE-A92B-20E5-C103-88908F1DBCD6}"/>
                </a:ext>
              </a:extLst>
            </p:cNvPr>
            <p:cNvCxnSpPr>
              <a:cxnSpLocks/>
            </p:cNvCxnSpPr>
            <p:nvPr/>
          </p:nvCxnSpPr>
          <p:spPr>
            <a:xfrm flipV="1">
              <a:off x="4836160" y="1164284"/>
              <a:ext cx="0" cy="2276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65221E-4E00-3DAF-9579-82FA99FFEBDB}"/>
                </a:ext>
              </a:extLst>
            </p:cNvPr>
            <p:cNvCxnSpPr>
              <a:cxnSpLocks/>
            </p:cNvCxnSpPr>
            <p:nvPr/>
          </p:nvCxnSpPr>
          <p:spPr>
            <a:xfrm flipH="1">
              <a:off x="4836160" y="1164284"/>
              <a:ext cx="18549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F5D759-172E-90B1-78F2-ED5BD0C4EF6D}"/>
                </a:ext>
              </a:extLst>
            </p:cNvPr>
            <p:cNvCxnSpPr>
              <a:cxnSpLocks/>
            </p:cNvCxnSpPr>
            <p:nvPr/>
          </p:nvCxnSpPr>
          <p:spPr>
            <a:xfrm>
              <a:off x="5039360" y="1016000"/>
              <a:ext cx="0" cy="37592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6C8910-C6FE-8E39-2E15-60FA07E1136C}"/>
                </a:ext>
              </a:extLst>
            </p:cNvPr>
            <p:cNvCxnSpPr>
              <a:cxnSpLocks/>
            </p:cNvCxnSpPr>
            <p:nvPr/>
          </p:nvCxnSpPr>
          <p:spPr>
            <a:xfrm flipH="1" flipV="1">
              <a:off x="4999468" y="1007442"/>
              <a:ext cx="1691682" cy="1966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AE731C-539A-0A83-F3FE-D30C1E427D1C}"/>
                </a:ext>
              </a:extLst>
            </p:cNvPr>
            <p:cNvCxnSpPr>
              <a:cxnSpLocks/>
            </p:cNvCxnSpPr>
            <p:nvPr/>
          </p:nvCxnSpPr>
          <p:spPr>
            <a:xfrm>
              <a:off x="5245997" y="864876"/>
              <a:ext cx="0" cy="535602"/>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B97897E-D141-2030-A4A1-73AA18116E02}"/>
                </a:ext>
              </a:extLst>
            </p:cNvPr>
            <p:cNvCxnSpPr>
              <a:cxnSpLocks/>
            </p:cNvCxnSpPr>
            <p:nvPr/>
          </p:nvCxnSpPr>
          <p:spPr>
            <a:xfrm flipH="1">
              <a:off x="5245997" y="883330"/>
              <a:ext cx="1445153"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E4878C-879E-B4BC-B40E-D3FBD3547B44}"/>
                </a:ext>
              </a:extLst>
            </p:cNvPr>
            <p:cNvCxnSpPr>
              <a:cxnSpLocks/>
            </p:cNvCxnSpPr>
            <p:nvPr/>
          </p:nvCxnSpPr>
          <p:spPr>
            <a:xfrm>
              <a:off x="5449197" y="449880"/>
              <a:ext cx="0" cy="9420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8B9D2-AA5F-9711-7FC9-44906BCFD538}"/>
                </a:ext>
              </a:extLst>
            </p:cNvPr>
            <p:cNvCxnSpPr>
              <a:cxnSpLocks/>
            </p:cNvCxnSpPr>
            <p:nvPr/>
          </p:nvCxnSpPr>
          <p:spPr>
            <a:xfrm flipH="1">
              <a:off x="375920" y="422867"/>
              <a:ext cx="8977805" cy="184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4335ED-294F-D79E-1BFE-B3251FE0159E}"/>
                </a:ext>
              </a:extLst>
            </p:cNvPr>
            <p:cNvCxnSpPr>
              <a:cxnSpLocks/>
            </p:cNvCxnSpPr>
            <p:nvPr/>
          </p:nvCxnSpPr>
          <p:spPr>
            <a:xfrm flipV="1">
              <a:off x="9000361" y="441321"/>
              <a:ext cx="0" cy="4327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16C42D-1864-D43C-1F6D-69201DC999AE}"/>
                </a:ext>
              </a:extLst>
            </p:cNvPr>
            <p:cNvCxnSpPr>
              <a:cxnSpLocks/>
            </p:cNvCxnSpPr>
            <p:nvPr/>
          </p:nvCxnSpPr>
          <p:spPr>
            <a:xfrm flipV="1">
              <a:off x="3942080" y="874103"/>
              <a:ext cx="0" cy="533205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7DCF393-1962-5EBA-CDE5-205E5AE076C5}"/>
                </a:ext>
              </a:extLst>
            </p:cNvPr>
            <p:cNvCxnSpPr>
              <a:cxnSpLocks/>
            </p:cNvCxnSpPr>
            <p:nvPr/>
          </p:nvCxnSpPr>
          <p:spPr>
            <a:xfrm flipH="1">
              <a:off x="3937300" y="6206157"/>
              <a:ext cx="120372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6F33862-DDB9-AC2E-14D9-51E1B285C842}"/>
                </a:ext>
              </a:extLst>
            </p:cNvPr>
            <p:cNvCxnSpPr>
              <a:cxnSpLocks/>
              <a:stCxn id="7" idx="3"/>
            </p:cNvCxnSpPr>
            <p:nvPr/>
          </p:nvCxnSpPr>
          <p:spPr>
            <a:xfrm>
              <a:off x="5141026" y="5969965"/>
              <a:ext cx="0" cy="2361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19BF2598-8021-A5A8-77B4-3543A45E922B}"/>
                </a:ext>
              </a:extLst>
            </p:cNvPr>
            <p:cNvPicPr>
              <a:picLocks noChangeAspect="1"/>
            </p:cNvPicPr>
            <p:nvPr/>
          </p:nvPicPr>
          <p:blipFill rotWithShape="1">
            <a:blip r:embed="rId5"/>
            <a:srcRect l="25958" t="25645" r="30139"/>
            <a:stretch/>
          </p:blipFill>
          <p:spPr>
            <a:xfrm rot="10800000">
              <a:off x="91485" y="540410"/>
              <a:ext cx="723203" cy="1927912"/>
            </a:xfrm>
            <a:prstGeom prst="rect">
              <a:avLst/>
            </a:prstGeom>
          </p:spPr>
        </p:pic>
        <p:cxnSp>
          <p:nvCxnSpPr>
            <p:cNvPr id="73" name="Straight Connector 72">
              <a:extLst>
                <a:ext uri="{FF2B5EF4-FFF2-40B4-BE49-F238E27FC236}">
                  <a16:creationId xmlns:a16="http://schemas.microsoft.com/office/drawing/2014/main" id="{E976D640-C4E4-A737-FE64-371CFD0B74AF}"/>
                </a:ext>
              </a:extLst>
            </p:cNvPr>
            <p:cNvCxnSpPr>
              <a:cxnSpLocks/>
            </p:cNvCxnSpPr>
            <p:nvPr/>
          </p:nvCxnSpPr>
          <p:spPr>
            <a:xfrm flipH="1">
              <a:off x="548640" y="856318"/>
              <a:ext cx="3388660" cy="85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E705DDF-DF62-B0AA-1026-9A2692EFC52A}"/>
                </a:ext>
              </a:extLst>
            </p:cNvPr>
            <p:cNvCxnSpPr>
              <a:cxnSpLocks/>
            </p:cNvCxnSpPr>
            <p:nvPr/>
          </p:nvCxnSpPr>
          <p:spPr>
            <a:xfrm flipV="1">
              <a:off x="548640" y="864876"/>
              <a:ext cx="0" cy="20814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EE04B8C-3D84-216D-9BE3-8C899D981A3A}"/>
                </a:ext>
              </a:extLst>
            </p:cNvPr>
            <p:cNvCxnSpPr>
              <a:cxnSpLocks/>
            </p:cNvCxnSpPr>
            <p:nvPr/>
          </p:nvCxnSpPr>
          <p:spPr>
            <a:xfrm flipH="1" flipV="1">
              <a:off x="3754869" y="685528"/>
              <a:ext cx="32465" cy="595911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C7597C5-E93E-E89B-2002-1F5ABB53D195}"/>
                </a:ext>
              </a:extLst>
            </p:cNvPr>
            <p:cNvCxnSpPr>
              <a:cxnSpLocks/>
            </p:cNvCxnSpPr>
            <p:nvPr/>
          </p:nvCxnSpPr>
          <p:spPr>
            <a:xfrm flipH="1">
              <a:off x="3787334" y="6644640"/>
              <a:ext cx="182098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A6849B0-AAC0-E191-B6A8-D8836D6F30A5}"/>
                </a:ext>
              </a:extLst>
            </p:cNvPr>
            <p:cNvCxnSpPr>
              <a:cxnSpLocks/>
            </p:cNvCxnSpPr>
            <p:nvPr/>
          </p:nvCxnSpPr>
          <p:spPr>
            <a:xfrm>
              <a:off x="5589826" y="5992798"/>
              <a:ext cx="18494" cy="65184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D184E8E-6FB8-F036-8D9E-2C534A424173}"/>
                </a:ext>
              </a:extLst>
            </p:cNvPr>
            <p:cNvCxnSpPr>
              <a:cxnSpLocks/>
            </p:cNvCxnSpPr>
            <p:nvPr/>
          </p:nvCxnSpPr>
          <p:spPr>
            <a:xfrm flipH="1">
              <a:off x="471034" y="685528"/>
              <a:ext cx="3283835" cy="855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6B5CF2-0863-E122-8263-A9C9BC4A2945}"/>
                </a:ext>
              </a:extLst>
            </p:cNvPr>
            <p:cNvCxnSpPr>
              <a:cxnSpLocks/>
            </p:cNvCxnSpPr>
            <p:nvPr/>
          </p:nvCxnSpPr>
          <p:spPr>
            <a:xfrm flipV="1">
              <a:off x="471034" y="694085"/>
              <a:ext cx="0" cy="3789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C90FF97-8DF3-813C-68C7-1D613EBCA170}"/>
                </a:ext>
              </a:extLst>
            </p:cNvPr>
            <p:cNvCxnSpPr>
              <a:cxnSpLocks/>
            </p:cNvCxnSpPr>
            <p:nvPr/>
          </p:nvCxnSpPr>
          <p:spPr>
            <a:xfrm flipV="1">
              <a:off x="375920" y="432094"/>
              <a:ext cx="0" cy="5950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514AE37-6150-5C41-EC2A-1BC68A7366DF}"/>
                </a:ext>
              </a:extLst>
            </p:cNvPr>
            <p:cNvCxnSpPr>
              <a:cxnSpLocks/>
            </p:cNvCxnSpPr>
            <p:nvPr/>
          </p:nvCxnSpPr>
          <p:spPr>
            <a:xfrm>
              <a:off x="280807" y="253389"/>
              <a:ext cx="0" cy="7626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AE7E6ED-96F3-4E6F-7A51-07CD4D6A7635}"/>
                </a:ext>
              </a:extLst>
            </p:cNvPr>
            <p:cNvCxnSpPr>
              <a:cxnSpLocks/>
            </p:cNvCxnSpPr>
            <p:nvPr/>
          </p:nvCxnSpPr>
          <p:spPr>
            <a:xfrm flipH="1">
              <a:off x="280807" y="246046"/>
              <a:ext cx="4555353" cy="73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8DC978F-14E8-4ACC-7DCC-09C5363F7B68}"/>
                </a:ext>
              </a:extLst>
            </p:cNvPr>
            <p:cNvCxnSpPr>
              <a:cxnSpLocks/>
            </p:cNvCxnSpPr>
            <p:nvPr/>
          </p:nvCxnSpPr>
          <p:spPr>
            <a:xfrm flipV="1">
              <a:off x="4836160" y="246046"/>
              <a:ext cx="0" cy="941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BD67AFC-8332-CDAA-639F-050BECD339E3}"/>
                </a:ext>
              </a:extLst>
            </p:cNvPr>
            <p:cNvPicPr>
              <a:picLocks noChangeAspect="1"/>
            </p:cNvPicPr>
            <p:nvPr/>
          </p:nvPicPr>
          <p:blipFill>
            <a:blip r:embed="rId6"/>
            <a:stretch>
              <a:fillRect/>
            </a:stretch>
          </p:blipFill>
          <p:spPr>
            <a:xfrm rot="5400000">
              <a:off x="10408008" y="355957"/>
              <a:ext cx="1289725" cy="2109018"/>
            </a:xfrm>
            <a:prstGeom prst="rect">
              <a:avLst/>
            </a:prstGeom>
          </p:spPr>
        </p:pic>
        <p:pic>
          <p:nvPicPr>
            <p:cNvPr id="21" name="Picture 20">
              <a:extLst>
                <a:ext uri="{FF2B5EF4-FFF2-40B4-BE49-F238E27FC236}">
                  <a16:creationId xmlns:a16="http://schemas.microsoft.com/office/drawing/2014/main" id="{CE29AE8C-DAA7-23D9-0176-5626023BEC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3443" y="4526280"/>
              <a:ext cx="3457640" cy="1506205"/>
            </a:xfrm>
            <a:prstGeom prst="rect">
              <a:avLst/>
            </a:prstGeom>
          </p:spPr>
        </p:pic>
        <p:cxnSp>
          <p:nvCxnSpPr>
            <p:cNvPr id="22" name="Straight Connector 21">
              <a:extLst>
                <a:ext uri="{FF2B5EF4-FFF2-40B4-BE49-F238E27FC236}">
                  <a16:creationId xmlns:a16="http://schemas.microsoft.com/office/drawing/2014/main" id="{DE890B11-B440-ED6C-C5DB-C215A51F6663}"/>
                </a:ext>
              </a:extLst>
            </p:cNvPr>
            <p:cNvCxnSpPr>
              <a:cxnSpLocks/>
            </p:cNvCxnSpPr>
            <p:nvPr/>
          </p:nvCxnSpPr>
          <p:spPr>
            <a:xfrm flipH="1" flipV="1">
              <a:off x="6385560" y="1478280"/>
              <a:ext cx="7620" cy="357535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864B05-EB01-A55C-A217-F3D84733B1FA}"/>
                </a:ext>
              </a:extLst>
            </p:cNvPr>
            <p:cNvCxnSpPr>
              <a:cxnSpLocks/>
            </p:cNvCxnSpPr>
            <p:nvPr/>
          </p:nvCxnSpPr>
          <p:spPr>
            <a:xfrm>
              <a:off x="6393180" y="1485900"/>
              <a:ext cx="30472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AC9B43-CC52-4C29-259E-3F58AEC7D9C1}"/>
                </a:ext>
              </a:extLst>
            </p:cNvPr>
            <p:cNvCxnSpPr>
              <a:cxnSpLocks/>
            </p:cNvCxnSpPr>
            <p:nvPr/>
          </p:nvCxnSpPr>
          <p:spPr>
            <a:xfrm>
              <a:off x="6202680" y="1306850"/>
              <a:ext cx="48847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E0EED2-F85E-63F0-61F2-4E18427CF4AC}"/>
                </a:ext>
              </a:extLst>
            </p:cNvPr>
            <p:cNvCxnSpPr>
              <a:cxnSpLocks/>
            </p:cNvCxnSpPr>
            <p:nvPr/>
          </p:nvCxnSpPr>
          <p:spPr>
            <a:xfrm flipV="1">
              <a:off x="6210300" y="1306850"/>
              <a:ext cx="0" cy="36429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500509-0A14-5F3B-FCB8-FDF2F39CFE20}"/>
                </a:ext>
              </a:extLst>
            </p:cNvPr>
            <p:cNvCxnSpPr>
              <a:cxnSpLocks/>
            </p:cNvCxnSpPr>
            <p:nvPr/>
          </p:nvCxnSpPr>
          <p:spPr>
            <a:xfrm flipH="1">
              <a:off x="6393180" y="5053631"/>
              <a:ext cx="2080263"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40011B-9160-FDF5-3733-236A117005EC}"/>
                </a:ext>
              </a:extLst>
            </p:cNvPr>
            <p:cNvCxnSpPr>
              <a:cxnSpLocks/>
            </p:cNvCxnSpPr>
            <p:nvPr/>
          </p:nvCxnSpPr>
          <p:spPr>
            <a:xfrm>
              <a:off x="6210300" y="4949820"/>
              <a:ext cx="226314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6C5195E-B618-CFE6-3502-099835E59EEA}"/>
                </a:ext>
              </a:extLst>
            </p:cNvPr>
            <p:cNvCxnSpPr>
              <a:cxnSpLocks/>
            </p:cNvCxnSpPr>
            <p:nvPr/>
          </p:nvCxnSpPr>
          <p:spPr>
            <a:xfrm flipV="1">
              <a:off x="6021913" y="1164284"/>
              <a:ext cx="0" cy="35787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FC01216-6E95-E201-B06A-D6B8EECBEF22}"/>
                </a:ext>
              </a:extLst>
            </p:cNvPr>
            <p:cNvCxnSpPr>
              <a:cxnSpLocks/>
            </p:cNvCxnSpPr>
            <p:nvPr/>
          </p:nvCxnSpPr>
          <p:spPr>
            <a:xfrm flipH="1" flipV="1">
              <a:off x="6021913" y="4743043"/>
              <a:ext cx="2451530" cy="42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25B1AC3-A144-E2F0-7956-2156C61E0BC1}"/>
                </a:ext>
              </a:extLst>
            </p:cNvPr>
            <p:cNvCxnSpPr>
              <a:cxnSpLocks/>
            </p:cNvCxnSpPr>
            <p:nvPr/>
          </p:nvCxnSpPr>
          <p:spPr>
            <a:xfrm flipV="1">
              <a:off x="9353725" y="422867"/>
              <a:ext cx="0" cy="39645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88F8EF4-A201-61A6-634F-4FE35D5E2818}"/>
                </a:ext>
              </a:extLst>
            </p:cNvPr>
            <p:cNvCxnSpPr>
              <a:cxnSpLocks/>
            </p:cNvCxnSpPr>
            <p:nvPr/>
          </p:nvCxnSpPr>
          <p:spPr>
            <a:xfrm flipH="1">
              <a:off x="9353725" y="1391920"/>
              <a:ext cx="8485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2C927AD-878E-463C-78DD-4233A563BF32}"/>
                </a:ext>
              </a:extLst>
            </p:cNvPr>
            <p:cNvCxnSpPr>
              <a:cxnSpLocks/>
            </p:cNvCxnSpPr>
            <p:nvPr/>
          </p:nvCxnSpPr>
          <p:spPr>
            <a:xfrm flipH="1">
              <a:off x="9000361" y="1164284"/>
              <a:ext cx="2275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7146222-8F37-BFEF-A935-13356F56C108}"/>
                </a:ext>
              </a:extLst>
            </p:cNvPr>
            <p:cNvCxnSpPr>
              <a:cxnSpLocks/>
            </p:cNvCxnSpPr>
            <p:nvPr/>
          </p:nvCxnSpPr>
          <p:spPr>
            <a:xfrm flipV="1">
              <a:off x="9227890" y="1164284"/>
              <a:ext cx="0" cy="384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54E07EC-9D10-C176-6AA3-045B220FFCC5}"/>
                </a:ext>
              </a:extLst>
            </p:cNvPr>
            <p:cNvCxnSpPr>
              <a:cxnSpLocks/>
            </p:cNvCxnSpPr>
            <p:nvPr/>
          </p:nvCxnSpPr>
          <p:spPr>
            <a:xfrm flipH="1">
              <a:off x="9227890" y="1548778"/>
              <a:ext cx="9743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CC4DAA3-6725-9564-4D89-4D42D381DF19}"/>
                </a:ext>
              </a:extLst>
            </p:cNvPr>
            <p:cNvCxnSpPr>
              <a:cxnSpLocks/>
            </p:cNvCxnSpPr>
            <p:nvPr/>
          </p:nvCxnSpPr>
          <p:spPr>
            <a:xfrm flipH="1">
              <a:off x="9000361" y="2541864"/>
              <a:ext cx="90703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6F4DA79-3AAD-9414-9F10-3820B92D72AA}"/>
                </a:ext>
              </a:extLst>
            </p:cNvPr>
            <p:cNvCxnSpPr>
              <a:cxnSpLocks/>
            </p:cNvCxnSpPr>
            <p:nvPr/>
          </p:nvCxnSpPr>
          <p:spPr>
            <a:xfrm>
              <a:off x="9907398" y="1187117"/>
              <a:ext cx="0" cy="135474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B477133-1137-371D-D1D6-F655FC03C060}"/>
                </a:ext>
              </a:extLst>
            </p:cNvPr>
            <p:cNvCxnSpPr>
              <a:cxnSpLocks/>
            </p:cNvCxnSpPr>
            <p:nvPr/>
          </p:nvCxnSpPr>
          <p:spPr>
            <a:xfrm flipH="1">
              <a:off x="9907398" y="1187117"/>
              <a:ext cx="29486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27330D3-8259-68AF-AB6A-2D9F6078A9CA}"/>
                </a:ext>
              </a:extLst>
            </p:cNvPr>
            <p:cNvCxnSpPr>
              <a:cxnSpLocks/>
            </p:cNvCxnSpPr>
            <p:nvPr/>
          </p:nvCxnSpPr>
          <p:spPr>
            <a:xfrm>
              <a:off x="7784983" y="4387442"/>
              <a:ext cx="15687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0345662-B670-9B4C-51F0-974702E480A5}"/>
                </a:ext>
              </a:extLst>
            </p:cNvPr>
            <p:cNvCxnSpPr>
              <a:cxnSpLocks/>
            </p:cNvCxnSpPr>
            <p:nvPr/>
          </p:nvCxnSpPr>
          <p:spPr>
            <a:xfrm>
              <a:off x="7784983" y="4387442"/>
              <a:ext cx="0" cy="4781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C1C9B5F-03F0-3A59-E428-017FEF28418D}"/>
                </a:ext>
              </a:extLst>
            </p:cNvPr>
            <p:cNvCxnSpPr>
              <a:cxnSpLocks/>
            </p:cNvCxnSpPr>
            <p:nvPr/>
          </p:nvCxnSpPr>
          <p:spPr>
            <a:xfrm>
              <a:off x="7784983" y="4865615"/>
              <a:ext cx="6884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4" name="TextBox 243">
            <a:extLst>
              <a:ext uri="{FF2B5EF4-FFF2-40B4-BE49-F238E27FC236}">
                <a16:creationId xmlns:a16="http://schemas.microsoft.com/office/drawing/2014/main" id="{C2CE2FCA-AD60-A4E4-99A8-C9C213F41032}"/>
              </a:ext>
            </a:extLst>
          </p:cNvPr>
          <p:cNvSpPr txBox="1"/>
          <p:nvPr/>
        </p:nvSpPr>
        <p:spPr>
          <a:xfrm>
            <a:off x="307753" y="363501"/>
            <a:ext cx="6183760" cy="707886"/>
          </a:xfrm>
          <a:prstGeom prst="rect">
            <a:avLst/>
          </a:prstGeom>
          <a:noFill/>
        </p:spPr>
        <p:txBody>
          <a:bodyPr wrap="square" rtlCol="0">
            <a:spAutoFit/>
          </a:bodyPr>
          <a:lstStyle/>
          <a:p>
            <a:r>
              <a:rPr lang="en-US" sz="4000">
                <a:latin typeface="Bahnschrift SemiBold SemiConden" panose="020B0502040204020203" pitchFamily="34" charset="0"/>
              </a:rPr>
              <a:t>Final Block Diagram</a:t>
            </a:r>
            <a:endParaRPr lang="en-IN" sz="4000">
              <a:latin typeface="Bahnschrift SemiBold SemiConden" panose="020B0502040204020203" pitchFamily="34" charset="0"/>
            </a:endParaRPr>
          </a:p>
        </p:txBody>
      </p:sp>
    </p:spTree>
    <p:extLst>
      <p:ext uri="{BB962C8B-B14F-4D97-AF65-F5344CB8AC3E}">
        <p14:creationId xmlns:p14="http://schemas.microsoft.com/office/powerpoint/2010/main" val="374384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Barley in the wild">
            <a:extLst>
              <a:ext uri="{FF2B5EF4-FFF2-40B4-BE49-F238E27FC236}">
                <a16:creationId xmlns:a16="http://schemas.microsoft.com/office/drawing/2014/main" id="{61C4756A-4FAD-4A6D-5A55-2453736C08B2}"/>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20ECF38-BABA-1371-E94E-3EC5FD3FBE2D}"/>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Machine Learning </a:t>
            </a:r>
            <a:endParaRPr lang="en-US">
              <a:solidFill>
                <a:srgbClr val="FFFFFF"/>
              </a:solidFill>
            </a:endParaRPr>
          </a:p>
        </p:txBody>
      </p:sp>
      <p:sp>
        <p:nvSpPr>
          <p:cNvPr id="3" name="Content Placeholder 2">
            <a:extLst>
              <a:ext uri="{FF2B5EF4-FFF2-40B4-BE49-F238E27FC236}">
                <a16:creationId xmlns:a16="http://schemas.microsoft.com/office/drawing/2014/main" id="{B9CCA078-7DC7-A11B-F78C-A3A0FE8AE7A2}"/>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2200">
                <a:solidFill>
                  <a:srgbClr val="FFFFFF"/>
                </a:solidFill>
                <a:cs typeface="Calibri"/>
              </a:rPr>
              <a:t>DATASET USED:  cpdata.csv (Taken From Kaggle)</a:t>
            </a:r>
          </a:p>
          <a:p>
            <a:r>
              <a:rPr lang="en-US" sz="2200">
                <a:solidFill>
                  <a:srgbClr val="FFFFFF"/>
                </a:solidFill>
                <a:cs typeface="Calibri"/>
              </a:rPr>
              <a:t>This</a:t>
            </a:r>
            <a:r>
              <a:rPr lang="en-US" sz="2200">
                <a:solidFill>
                  <a:srgbClr val="FFFFFF"/>
                </a:solidFill>
                <a:ea typeface="+mn-lt"/>
                <a:cs typeface="+mn-lt"/>
              </a:rPr>
              <a:t> dataset captures environmental conditions associated with different crops, providing valuable insights for precision agriculture and crop management.</a:t>
            </a:r>
            <a:endParaRPr lang="en-US"/>
          </a:p>
          <a:p>
            <a:r>
              <a:rPr lang="en-US" sz="2200" i="1">
                <a:solidFill>
                  <a:srgbClr val="FFFFFF"/>
                </a:solidFill>
                <a:ea typeface="+mn-lt"/>
                <a:cs typeface="+mn-lt"/>
              </a:rPr>
              <a:t>Columns:</a:t>
            </a:r>
            <a:endParaRPr lang="en-US" sz="2200">
              <a:solidFill>
                <a:srgbClr val="FFFFFF"/>
              </a:solidFill>
              <a:ea typeface="+mn-lt"/>
              <a:cs typeface="+mn-lt"/>
            </a:endParaRPr>
          </a:p>
          <a:p>
            <a:r>
              <a:rPr lang="en-US" sz="2200" b="1">
                <a:solidFill>
                  <a:srgbClr val="FFFFFF"/>
                </a:solidFill>
                <a:ea typeface="+mn-lt"/>
                <a:cs typeface="+mn-lt"/>
              </a:rPr>
              <a:t>Temperature:</a:t>
            </a:r>
            <a:r>
              <a:rPr lang="en-US" sz="2200">
                <a:solidFill>
                  <a:srgbClr val="FFFFFF"/>
                </a:solidFill>
                <a:ea typeface="+mn-lt"/>
                <a:cs typeface="+mn-lt"/>
              </a:rPr>
              <a:t> Recorded in degrees Celsius, indicating the ambient temperature.</a:t>
            </a:r>
          </a:p>
          <a:p>
            <a:r>
              <a:rPr lang="en-US" sz="2200" b="1">
                <a:solidFill>
                  <a:srgbClr val="FFFFFF"/>
                </a:solidFill>
                <a:ea typeface="+mn-lt"/>
                <a:cs typeface="+mn-lt"/>
              </a:rPr>
              <a:t>Humidity:</a:t>
            </a:r>
            <a:r>
              <a:rPr lang="en-US" sz="2200">
                <a:solidFill>
                  <a:srgbClr val="FFFFFF"/>
                </a:solidFill>
                <a:ea typeface="+mn-lt"/>
                <a:cs typeface="+mn-lt"/>
              </a:rPr>
              <a:t> Measured as a percentage, representing the level of atmospheric moisture.</a:t>
            </a:r>
          </a:p>
          <a:p>
            <a:r>
              <a:rPr lang="en-US" sz="2200" b="1">
                <a:solidFill>
                  <a:srgbClr val="FFFFFF"/>
                </a:solidFill>
                <a:ea typeface="+mn-lt"/>
                <a:cs typeface="+mn-lt"/>
              </a:rPr>
              <a:t>pH:</a:t>
            </a:r>
            <a:r>
              <a:rPr lang="en-US" sz="2200">
                <a:solidFill>
                  <a:srgbClr val="FFFFFF"/>
                </a:solidFill>
                <a:ea typeface="+mn-lt"/>
                <a:cs typeface="+mn-lt"/>
              </a:rPr>
              <a:t> Reflects the soil's acidity or alkalinity.</a:t>
            </a:r>
          </a:p>
          <a:p>
            <a:r>
              <a:rPr lang="en-US" sz="2200" b="1">
                <a:solidFill>
                  <a:srgbClr val="FFFFFF"/>
                </a:solidFill>
                <a:ea typeface="+mn-lt"/>
                <a:cs typeface="+mn-lt"/>
              </a:rPr>
              <a:t>Rainfall:</a:t>
            </a:r>
            <a:r>
              <a:rPr lang="en-US" sz="2200">
                <a:solidFill>
                  <a:srgbClr val="FFFFFF"/>
                </a:solidFill>
                <a:ea typeface="+mn-lt"/>
                <a:cs typeface="+mn-lt"/>
              </a:rPr>
              <a:t> Denotes the amount of precipitation.</a:t>
            </a:r>
          </a:p>
          <a:p>
            <a:r>
              <a:rPr lang="en-US" sz="2200" b="1">
                <a:solidFill>
                  <a:srgbClr val="FFFFFF"/>
                </a:solidFill>
                <a:ea typeface="+mn-lt"/>
                <a:cs typeface="+mn-lt"/>
              </a:rPr>
              <a:t>Label:</a:t>
            </a:r>
            <a:r>
              <a:rPr lang="en-US" sz="2200">
                <a:solidFill>
                  <a:srgbClr val="FFFFFF"/>
                </a:solidFill>
                <a:ea typeface="+mn-lt"/>
                <a:cs typeface="+mn-lt"/>
              </a:rPr>
              <a:t> Identifies the corresponding crop associated with the given environmental parameters. </a:t>
            </a:r>
            <a:r>
              <a:rPr lang="en-US" sz="2200" err="1">
                <a:solidFill>
                  <a:srgbClr val="FFFFFF"/>
                </a:solidFill>
                <a:ea typeface="+mn-lt"/>
                <a:cs typeface="+mn-lt"/>
              </a:rPr>
              <a:t>Ex:rice,watermelon</a:t>
            </a:r>
            <a:endParaRPr lang="en-US" sz="2200">
              <a:solidFill>
                <a:srgbClr val="FFFFFF"/>
              </a:solidFill>
              <a:ea typeface="+mn-lt"/>
              <a:cs typeface="+mn-lt"/>
            </a:endParaRPr>
          </a:p>
          <a:p>
            <a:endParaRPr lang="en-US" sz="2200">
              <a:solidFill>
                <a:srgbClr val="FFFFFF"/>
              </a:solidFill>
              <a:cs typeface="Calibri"/>
            </a:endParaRPr>
          </a:p>
        </p:txBody>
      </p:sp>
    </p:spTree>
    <p:extLst>
      <p:ext uri="{BB962C8B-B14F-4D97-AF65-F5344CB8AC3E}">
        <p14:creationId xmlns:p14="http://schemas.microsoft.com/office/powerpoint/2010/main" val="398492533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66832-AFC3-F06A-E1DB-579896052311}"/>
              </a:ext>
            </a:extLst>
          </p:cNvPr>
          <p:cNvSpPr>
            <a:spLocks noGrp="1"/>
          </p:cNvSpPr>
          <p:nvPr>
            <p:ph type="title"/>
          </p:nvPr>
        </p:nvSpPr>
        <p:spPr>
          <a:xfrm>
            <a:off x="3805034" y="783161"/>
            <a:ext cx="4391025" cy="1323439"/>
          </a:xfrm>
        </p:spPr>
        <p:txBody>
          <a:bodyPr anchor="t">
            <a:normAutofit/>
          </a:bodyPr>
          <a:lstStyle/>
          <a:p>
            <a:r>
              <a:rPr lang="en-US" sz="6000">
                <a:solidFill>
                  <a:schemeClr val="bg1"/>
                </a:solidFill>
                <a:cs typeface="Calibri Light"/>
              </a:rPr>
              <a:t>Sample data </a:t>
            </a:r>
            <a:endParaRPr lang="en-US" sz="6000">
              <a:solidFill>
                <a:schemeClr val="bg1"/>
              </a:solidFill>
            </a:endParaRPr>
          </a:p>
        </p:txBody>
      </p:sp>
      <p:pic>
        <p:nvPicPr>
          <p:cNvPr id="4" name="Content Placeholder 3" descr="A table with numbers and symbols&#10;&#10;Description automatically generated">
            <a:extLst>
              <a:ext uri="{FF2B5EF4-FFF2-40B4-BE49-F238E27FC236}">
                <a16:creationId xmlns:a16="http://schemas.microsoft.com/office/drawing/2014/main" id="{826006B5-0715-A071-0639-A5B7D28110A1}"/>
              </a:ext>
            </a:extLst>
          </p:cNvPr>
          <p:cNvPicPr>
            <a:picLocks noChangeAspect="1"/>
          </p:cNvPicPr>
          <p:nvPr/>
        </p:nvPicPr>
        <p:blipFill>
          <a:blip r:embed="rId2"/>
          <a:stretch>
            <a:fillRect/>
          </a:stretch>
        </p:blipFill>
        <p:spPr>
          <a:xfrm>
            <a:off x="3464460" y="2107148"/>
            <a:ext cx="5260976" cy="3653173"/>
          </a:xfrm>
          <a:prstGeom prst="rect">
            <a:avLst/>
          </a:prstGeom>
        </p:spPr>
      </p:pic>
    </p:spTree>
    <p:extLst>
      <p:ext uri="{BB962C8B-B14F-4D97-AF65-F5344CB8AC3E}">
        <p14:creationId xmlns:p14="http://schemas.microsoft.com/office/powerpoint/2010/main" val="4086599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456589-CA71-B48B-8411-45888F28DB19}"/>
              </a:ext>
            </a:extLst>
          </p:cNvPr>
          <p:cNvPicPr>
            <a:picLocks noChangeAspect="1"/>
          </p:cNvPicPr>
          <p:nvPr/>
        </p:nvPicPr>
        <p:blipFill rotWithShape="1">
          <a:blip r:embed="rId2">
            <a:alphaModFix amt="35000"/>
          </a:blip>
          <a:srcRect r="-2" b="1560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8D485A-F4B4-E437-44F0-CAAA960D34A7}"/>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Why cpdata?</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DE1E0263-9C6E-C517-8F06-EC808D9F7353}"/>
              </a:ext>
            </a:extLst>
          </p:cNvPr>
          <p:cNvGraphicFramePr>
            <a:graphicFrameLocks noGrp="1"/>
          </p:cNvGraphicFramePr>
          <p:nvPr>
            <p:ph idx="1"/>
            <p:extLst>
              <p:ext uri="{D42A27DB-BD31-4B8C-83A1-F6EECF244321}">
                <p14:modId xmlns:p14="http://schemas.microsoft.com/office/powerpoint/2010/main" val="8986373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128141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en robot over white background">
            <a:extLst>
              <a:ext uri="{FF2B5EF4-FFF2-40B4-BE49-F238E27FC236}">
                <a16:creationId xmlns:a16="http://schemas.microsoft.com/office/drawing/2014/main" id="{9D59306E-8027-586D-9E5F-72B2D45627AF}"/>
              </a:ext>
            </a:extLst>
          </p:cNvPr>
          <p:cNvPicPr>
            <a:picLocks noChangeAspect="1"/>
          </p:cNvPicPr>
          <p:nvPr/>
        </p:nvPicPr>
        <p:blipFill rotWithShape="1">
          <a:blip r:embed="rId2">
            <a:alphaModFix amt="35000"/>
          </a:blip>
          <a:srcRect t="15666"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878C0-6FA3-AD67-B6F5-397B4C744DF6}"/>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Models Explored</a:t>
            </a:r>
            <a:endParaRPr lang="en-US">
              <a:solidFill>
                <a:srgbClr val="FFFFFF"/>
              </a:solidFill>
            </a:endParaRPr>
          </a:p>
        </p:txBody>
      </p:sp>
      <p:sp>
        <p:nvSpPr>
          <p:cNvPr id="3" name="Content Placeholder 2">
            <a:extLst>
              <a:ext uri="{FF2B5EF4-FFF2-40B4-BE49-F238E27FC236}">
                <a16:creationId xmlns:a16="http://schemas.microsoft.com/office/drawing/2014/main" id="{9A5BF7AE-E31C-4E64-B41F-69514A458A9E}"/>
              </a:ext>
            </a:extLst>
          </p:cNvPr>
          <p:cNvSpPr>
            <a:spLocks noGrp="1"/>
          </p:cNvSpPr>
          <p:nvPr>
            <p:ph idx="1"/>
          </p:nvPr>
        </p:nvSpPr>
        <p:spPr>
          <a:xfrm>
            <a:off x="838200" y="2372977"/>
            <a:ext cx="10515600" cy="4351338"/>
          </a:xfrm>
        </p:spPr>
        <p:txBody>
          <a:bodyPr vert="horz" lIns="91440" tIns="45720" rIns="91440" bIns="45720" rtlCol="0" anchor="t">
            <a:normAutofit/>
          </a:bodyPr>
          <a:lstStyle/>
          <a:p>
            <a:r>
              <a:rPr lang="en-US">
                <a:solidFill>
                  <a:srgbClr val="FFFFFF"/>
                </a:solidFill>
                <a:ea typeface="+mn-lt"/>
                <a:cs typeface="+mn-lt"/>
              </a:rPr>
              <a:t>Models Explored:</a:t>
            </a:r>
            <a:endParaRPr lang="en-US">
              <a:solidFill>
                <a:srgbClr val="FFFFFF"/>
              </a:solidFill>
              <a:cs typeface="Calibri" panose="020F0502020204030204"/>
            </a:endParaRPr>
          </a:p>
          <a:p>
            <a:r>
              <a:rPr lang="en-US">
                <a:solidFill>
                  <a:srgbClr val="FFFFFF"/>
                </a:solidFill>
                <a:ea typeface="+mn-lt"/>
                <a:cs typeface="+mn-lt"/>
              </a:rPr>
              <a:t>Decision Tree</a:t>
            </a:r>
            <a:endParaRPr lang="en-US"/>
          </a:p>
          <a:p>
            <a:r>
              <a:rPr lang="en-US">
                <a:solidFill>
                  <a:srgbClr val="FFFFFF"/>
                </a:solidFill>
                <a:ea typeface="+mn-lt"/>
                <a:cs typeface="+mn-lt"/>
              </a:rPr>
              <a:t>Random Forest</a:t>
            </a:r>
            <a:endParaRPr lang="en-US"/>
          </a:p>
          <a:p>
            <a:r>
              <a:rPr lang="en-US">
                <a:solidFill>
                  <a:srgbClr val="FFFFFF"/>
                </a:solidFill>
                <a:ea typeface="+mn-lt"/>
                <a:cs typeface="+mn-lt"/>
              </a:rPr>
              <a:t>Support Vector Machine</a:t>
            </a:r>
            <a:endParaRPr lang="en-US"/>
          </a:p>
          <a:p>
            <a:r>
              <a:rPr lang="en-US">
                <a:solidFill>
                  <a:srgbClr val="FFFFFF"/>
                </a:solidFill>
                <a:ea typeface="+mn-lt"/>
                <a:cs typeface="+mn-lt"/>
              </a:rPr>
              <a:t>K-Nearest Neighbors</a:t>
            </a:r>
            <a:endParaRPr lang="en-US"/>
          </a:p>
          <a:p>
            <a:pPr marL="0" indent="0">
              <a:buNone/>
            </a:pPr>
            <a:br>
              <a:rPr lang="en-US"/>
            </a:br>
            <a:r>
              <a:rPr lang="en-US">
                <a:cs typeface="Calibri" panose="020F0502020204030204"/>
              </a:rPr>
              <a:t>Chosen </a:t>
            </a:r>
            <a:r>
              <a:rPr lang="en-US" err="1">
                <a:cs typeface="Calibri" panose="020F0502020204030204"/>
              </a:rPr>
              <a:t>Model:Random</a:t>
            </a:r>
            <a:r>
              <a:rPr lang="en-US">
                <a:cs typeface="Calibri" panose="020F0502020204030204"/>
              </a:rPr>
              <a:t> Forest</a:t>
            </a:r>
          </a:p>
        </p:txBody>
      </p:sp>
    </p:spTree>
    <p:extLst>
      <p:ext uri="{BB962C8B-B14F-4D97-AF65-F5344CB8AC3E}">
        <p14:creationId xmlns:p14="http://schemas.microsoft.com/office/powerpoint/2010/main" val="386537249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58256" y="-358254"/>
            <a:ext cx="6858000" cy="7574507"/>
          </a:xfrm>
          <a:prstGeom prst="rect">
            <a:avLst/>
          </a:prstGeom>
          <a:ln>
            <a:noFill/>
          </a:ln>
          <a:effectLst>
            <a:outerShdw blurRad="457200" dist="63500" sx="99000" sy="99000" algn="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ree arrows on bullseye">
            <a:extLst>
              <a:ext uri="{FF2B5EF4-FFF2-40B4-BE49-F238E27FC236}">
                <a16:creationId xmlns:a16="http://schemas.microsoft.com/office/drawing/2014/main" id="{66F49F50-14ED-28CB-67F7-C9894006179B}"/>
              </a:ext>
            </a:extLst>
          </p:cNvPr>
          <p:cNvPicPr>
            <a:picLocks noChangeAspect="1"/>
          </p:cNvPicPr>
          <p:nvPr/>
        </p:nvPicPr>
        <p:blipFill rotWithShape="1">
          <a:blip r:embed="rId2"/>
          <a:srcRect r="4060" b="5"/>
          <a:stretch/>
        </p:blipFill>
        <p:spPr>
          <a:xfrm>
            <a:off x="20" y="-1"/>
            <a:ext cx="7574488" cy="5161587"/>
          </a:xfrm>
          <a:prstGeom prst="rect">
            <a:avLst/>
          </a:prstGeom>
        </p:spPr>
      </p:pic>
      <p:sp>
        <p:nvSpPr>
          <p:cNvPr id="3" name="Content Placeholder 2">
            <a:extLst>
              <a:ext uri="{FF2B5EF4-FFF2-40B4-BE49-F238E27FC236}">
                <a16:creationId xmlns:a16="http://schemas.microsoft.com/office/drawing/2014/main" id="{7624677D-8DE5-1EF5-FD56-D90A41B9269B}"/>
              </a:ext>
            </a:extLst>
          </p:cNvPr>
          <p:cNvSpPr>
            <a:spLocks noGrp="1"/>
          </p:cNvSpPr>
          <p:nvPr>
            <p:ph idx="1"/>
          </p:nvPr>
        </p:nvSpPr>
        <p:spPr>
          <a:xfrm>
            <a:off x="8340064" y="743803"/>
            <a:ext cx="3144523" cy="5474173"/>
          </a:xfrm>
        </p:spPr>
        <p:txBody>
          <a:bodyPr vert="horz" lIns="91440" tIns="45720" rIns="91440" bIns="45720" rtlCol="0" anchor="ctr">
            <a:normAutofit/>
          </a:bodyPr>
          <a:lstStyle/>
          <a:p>
            <a:r>
              <a:rPr lang="en-US" sz="2000">
                <a:cs typeface="Calibri"/>
              </a:rPr>
              <a:t>Accuracy Test</a:t>
            </a:r>
          </a:p>
          <a:p>
            <a:r>
              <a:rPr lang="en-US" sz="2000" b="1">
                <a:ea typeface="+mn-lt"/>
                <a:cs typeface="+mn-lt"/>
              </a:rPr>
              <a:t>Decision Tree Accuracy:</a:t>
            </a:r>
            <a:endParaRPr lang="en-US" sz="2000">
              <a:cs typeface="Calibri"/>
            </a:endParaRPr>
          </a:p>
          <a:p>
            <a:pPr lvl="1"/>
            <a:r>
              <a:rPr lang="en-US" sz="2000">
                <a:ea typeface="+mn-lt"/>
                <a:cs typeface="+mn-lt"/>
              </a:rPr>
              <a:t>Decision Tree Accuracy: 92.15%</a:t>
            </a:r>
          </a:p>
          <a:p>
            <a:r>
              <a:rPr lang="en-US" sz="2000" b="1">
                <a:ea typeface="+mn-lt"/>
                <a:cs typeface="+mn-lt"/>
              </a:rPr>
              <a:t>Random Forest Accuracy:</a:t>
            </a:r>
            <a:endParaRPr lang="en-US" sz="2000">
              <a:cs typeface="Calibri"/>
            </a:endParaRPr>
          </a:p>
          <a:p>
            <a:pPr lvl="1"/>
            <a:r>
              <a:rPr lang="en-US" sz="2000">
                <a:ea typeface="+mn-lt"/>
                <a:cs typeface="+mn-lt"/>
              </a:rPr>
              <a:t>Random Forest Accuracy: 94.84%</a:t>
            </a:r>
            <a:endParaRPr lang="en-US" sz="2000">
              <a:cs typeface="Calibri"/>
            </a:endParaRPr>
          </a:p>
          <a:p>
            <a:r>
              <a:rPr lang="en-US" sz="2000" b="1">
                <a:ea typeface="+mn-lt"/>
                <a:cs typeface="+mn-lt"/>
              </a:rPr>
              <a:t>Support Vector Machine Accuracy:</a:t>
            </a:r>
            <a:endParaRPr lang="en-US" sz="2000">
              <a:cs typeface="Calibri"/>
            </a:endParaRPr>
          </a:p>
          <a:p>
            <a:pPr lvl="1"/>
            <a:r>
              <a:rPr lang="en-US" sz="2000">
                <a:ea typeface="+mn-lt"/>
                <a:cs typeface="+mn-lt"/>
              </a:rPr>
              <a:t>Support Vector Machine Accuracy: 61.94%</a:t>
            </a:r>
            <a:endParaRPr lang="en-US" sz="2000">
              <a:cs typeface="Calibri"/>
            </a:endParaRPr>
          </a:p>
          <a:p>
            <a:r>
              <a:rPr lang="en-US" sz="2000" b="1">
                <a:ea typeface="+mn-lt"/>
                <a:cs typeface="+mn-lt"/>
              </a:rPr>
              <a:t>K-Nearest Neighbors Accuracy:</a:t>
            </a:r>
            <a:endParaRPr lang="en-US" sz="2000">
              <a:cs typeface="Calibri"/>
            </a:endParaRPr>
          </a:p>
          <a:p>
            <a:pPr lvl="1"/>
            <a:r>
              <a:rPr lang="en-US" sz="2000">
                <a:ea typeface="+mn-lt"/>
                <a:cs typeface="+mn-lt"/>
              </a:rPr>
              <a:t>K-Nearest Neighbors Accuracy: 82.90%</a:t>
            </a:r>
            <a:endParaRPr lang="en-US" sz="2000">
              <a:cs typeface="Calibri"/>
            </a:endParaRPr>
          </a:p>
          <a:p>
            <a:endParaRPr lang="en-US" sz="2000">
              <a:cs typeface="Calibri"/>
            </a:endParaRPr>
          </a:p>
        </p:txBody>
      </p:sp>
    </p:spTree>
    <p:extLst>
      <p:ext uri="{BB962C8B-B14F-4D97-AF65-F5344CB8AC3E}">
        <p14:creationId xmlns:p14="http://schemas.microsoft.com/office/powerpoint/2010/main" val="2665462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42099-09C0-5FC8-DEE6-54CBDFEE0E78}"/>
              </a:ext>
            </a:extLst>
          </p:cNvPr>
          <p:cNvSpPr>
            <a:spLocks noGrp="1"/>
          </p:cNvSpPr>
          <p:nvPr>
            <p:ph type="title"/>
          </p:nvPr>
        </p:nvSpPr>
        <p:spPr>
          <a:xfrm>
            <a:off x="761803" y="350196"/>
            <a:ext cx="4646904" cy="1624520"/>
          </a:xfrm>
        </p:spPr>
        <p:txBody>
          <a:bodyPr anchor="ctr">
            <a:normAutofit/>
          </a:bodyPr>
          <a:lstStyle/>
          <a:p>
            <a:r>
              <a:rPr lang="en-US" sz="4000" b="1"/>
              <a:t>Model Selection Considerations:</a:t>
            </a:r>
            <a:endParaRPr lang="en-US" sz="4000"/>
          </a:p>
          <a:p>
            <a:endParaRPr lang="en-US" sz="4000">
              <a:cs typeface="Calibri Light"/>
            </a:endParaRPr>
          </a:p>
        </p:txBody>
      </p:sp>
      <p:sp>
        <p:nvSpPr>
          <p:cNvPr id="3" name="Content Placeholder 2">
            <a:extLst>
              <a:ext uri="{FF2B5EF4-FFF2-40B4-BE49-F238E27FC236}">
                <a16:creationId xmlns:a16="http://schemas.microsoft.com/office/drawing/2014/main" id="{F4C927D7-F79A-2FE0-1EBD-3E41EC9EFD2A}"/>
              </a:ext>
            </a:extLst>
          </p:cNvPr>
          <p:cNvSpPr>
            <a:spLocks noGrp="1"/>
          </p:cNvSpPr>
          <p:nvPr>
            <p:ph idx="1"/>
          </p:nvPr>
        </p:nvSpPr>
        <p:spPr>
          <a:xfrm>
            <a:off x="761802" y="2743200"/>
            <a:ext cx="4646905" cy="3613149"/>
          </a:xfrm>
        </p:spPr>
        <p:txBody>
          <a:bodyPr vert="horz" lIns="91440" tIns="45720" rIns="91440" bIns="45720" rtlCol="0" anchor="ctr">
            <a:normAutofit/>
          </a:bodyPr>
          <a:lstStyle/>
          <a:p>
            <a:r>
              <a:rPr lang="en-US" sz="2000" b="1">
                <a:ea typeface="+mn-lt"/>
                <a:cs typeface="+mn-lt"/>
              </a:rPr>
              <a:t>Ensemble Method:</a:t>
            </a:r>
            <a:r>
              <a:rPr lang="en-US" sz="2000">
                <a:ea typeface="+mn-lt"/>
                <a:cs typeface="+mn-lt"/>
              </a:rPr>
              <a:t> Random Forest is an ensemble method that combines multiple Decision Trees, reducing overfitting and improving generalization.</a:t>
            </a:r>
            <a:endParaRPr lang="en-US" sz="2000">
              <a:cs typeface="Calibri" panose="020F0502020204030204"/>
            </a:endParaRPr>
          </a:p>
          <a:p>
            <a:r>
              <a:rPr lang="en-US" sz="2000" b="1">
                <a:ea typeface="+mn-lt"/>
                <a:cs typeface="+mn-lt"/>
              </a:rPr>
              <a:t>Accuracy:</a:t>
            </a:r>
            <a:r>
              <a:rPr lang="en-US" sz="2000">
                <a:ea typeface="+mn-lt"/>
                <a:cs typeface="+mn-lt"/>
              </a:rPr>
              <a:t> Achieved the highest accuracy (94.84%), making it a strong candidate for your dataset.</a:t>
            </a:r>
            <a:endParaRPr lang="en-US" sz="2000"/>
          </a:p>
          <a:p>
            <a:r>
              <a:rPr lang="en-US" sz="2000" b="1">
                <a:ea typeface="+mn-lt"/>
                <a:cs typeface="+mn-lt"/>
              </a:rPr>
              <a:t>Computational Complexity:</a:t>
            </a:r>
            <a:r>
              <a:rPr lang="en-US" sz="2000">
                <a:ea typeface="+mn-lt"/>
                <a:cs typeface="+mn-lt"/>
              </a:rPr>
              <a:t> Random Forest can be more computationally intensive compared to a single Decision Tree.</a:t>
            </a:r>
            <a:endParaRPr lang="en-US" sz="2000"/>
          </a:p>
          <a:p>
            <a:endParaRPr lang="en-US" sz="2000">
              <a:cs typeface="Calibri"/>
            </a:endParaRPr>
          </a:p>
        </p:txBody>
      </p:sp>
      <p:pic>
        <p:nvPicPr>
          <p:cNvPr id="5" name="Picture 4" descr="Sunlight in the forest">
            <a:extLst>
              <a:ext uri="{FF2B5EF4-FFF2-40B4-BE49-F238E27FC236}">
                <a16:creationId xmlns:a16="http://schemas.microsoft.com/office/drawing/2014/main" id="{CAF987D6-735E-9AB9-2B45-2B28D099C9A2}"/>
              </a:ext>
            </a:extLst>
          </p:cNvPr>
          <p:cNvPicPr>
            <a:picLocks noChangeAspect="1"/>
          </p:cNvPicPr>
          <p:nvPr/>
        </p:nvPicPr>
        <p:blipFill rotWithShape="1">
          <a:blip r:embed="rId2"/>
          <a:srcRect l="13235" r="27404" b="-10"/>
          <a:stretch/>
        </p:blipFill>
        <p:spPr>
          <a:xfrm>
            <a:off x="6096000" y="1"/>
            <a:ext cx="6102825" cy="6858000"/>
          </a:xfrm>
          <a:prstGeom prst="rect">
            <a:avLst/>
          </a:prstGeom>
        </p:spPr>
      </p:pic>
    </p:spTree>
    <p:extLst>
      <p:ext uri="{BB962C8B-B14F-4D97-AF65-F5344CB8AC3E}">
        <p14:creationId xmlns:p14="http://schemas.microsoft.com/office/powerpoint/2010/main" val="1021348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Colourful pins linked with threads">
            <a:extLst>
              <a:ext uri="{FF2B5EF4-FFF2-40B4-BE49-F238E27FC236}">
                <a16:creationId xmlns:a16="http://schemas.microsoft.com/office/drawing/2014/main" id="{962CF862-BC8B-BFD6-C37B-21909CD3E71C}"/>
              </a:ext>
            </a:extLst>
          </p:cNvPr>
          <p:cNvPicPr>
            <a:picLocks noChangeAspect="1"/>
          </p:cNvPicPr>
          <p:nvPr/>
        </p:nvPicPr>
        <p:blipFill rotWithShape="1">
          <a:blip r:embed="rId2"/>
          <a:srcRect t="1020" r="-2" b="14272"/>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33E23-1F9D-6284-17F6-677CD4D4833C}"/>
              </a:ext>
            </a:extLst>
          </p:cNvPr>
          <p:cNvSpPr>
            <a:spLocks noGrp="1"/>
          </p:cNvSpPr>
          <p:nvPr>
            <p:ph type="title"/>
          </p:nvPr>
        </p:nvSpPr>
        <p:spPr>
          <a:xfrm>
            <a:off x="2276475" y="2247900"/>
            <a:ext cx="7581900" cy="2514600"/>
          </a:xfrm>
        </p:spPr>
        <p:txBody>
          <a:bodyPr vert="horz" lIns="91440" tIns="45720" rIns="91440" bIns="45720" rtlCol="0" anchor="ctr">
            <a:normAutofit/>
          </a:bodyPr>
          <a:lstStyle/>
          <a:p>
            <a:pPr algn="ctr"/>
            <a:r>
              <a:rPr lang="en-US" sz="5600">
                <a:solidFill>
                  <a:schemeClr val="tx1">
                    <a:lumMod val="75000"/>
                    <a:lumOff val="25000"/>
                  </a:schemeClr>
                </a:solidFill>
              </a:rPr>
              <a:t>How to run Machine Learning Models in Raspberry pi Pico?</a:t>
            </a:r>
          </a:p>
        </p:txBody>
      </p:sp>
    </p:spTree>
    <p:extLst>
      <p:ext uri="{BB962C8B-B14F-4D97-AF65-F5344CB8AC3E}">
        <p14:creationId xmlns:p14="http://schemas.microsoft.com/office/powerpoint/2010/main" val="4017495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55AD0726-ABC7-6F3D-BD45-340638BAA8DB}"/>
              </a:ext>
            </a:extLst>
          </p:cNvPr>
          <p:cNvPicPr>
            <a:picLocks noChangeAspect="1"/>
          </p:cNvPicPr>
          <p:nvPr/>
        </p:nvPicPr>
        <p:blipFill rotWithShape="1">
          <a:blip r:embed="rId2"/>
          <a:srcRect r="-2" b="-2"/>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58ADFD-9A2F-7937-ED4D-158D18EE02AB}"/>
              </a:ext>
            </a:extLst>
          </p:cNvPr>
          <p:cNvSpPr>
            <a:spLocks noGrp="1"/>
          </p:cNvSpPr>
          <p:nvPr>
            <p:ph type="title"/>
          </p:nvPr>
        </p:nvSpPr>
        <p:spPr>
          <a:xfrm>
            <a:off x="1037809" y="1071350"/>
            <a:ext cx="4775162" cy="1339382"/>
          </a:xfrm>
        </p:spPr>
        <p:txBody>
          <a:bodyPr>
            <a:normAutofit/>
          </a:bodyPr>
          <a:lstStyle/>
          <a:p>
            <a:pPr algn="ctr"/>
            <a:r>
              <a:rPr lang="en-US" sz="3600">
                <a:latin typeface="Calibri"/>
                <a:cs typeface="Calibri"/>
              </a:rPr>
              <a:t>Raspberry pi Pico:</a:t>
            </a:r>
            <a:endParaRPr lang="en-US" sz="3600"/>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7942A3-993F-98A9-E328-DF2D2FA319AF}"/>
              </a:ext>
            </a:extLst>
          </p:cNvPr>
          <p:cNvSpPr>
            <a:spLocks noGrp="1"/>
          </p:cNvSpPr>
          <p:nvPr>
            <p:ph idx="1"/>
          </p:nvPr>
        </p:nvSpPr>
        <p:spPr>
          <a:xfrm>
            <a:off x="1189319" y="2547257"/>
            <a:ext cx="4458446" cy="3109740"/>
          </a:xfrm>
        </p:spPr>
        <p:txBody>
          <a:bodyPr vert="horz" lIns="91440" tIns="45720" rIns="91440" bIns="45720" rtlCol="0" anchor="ctr">
            <a:normAutofit/>
          </a:bodyPr>
          <a:lstStyle/>
          <a:p>
            <a:r>
              <a:rPr lang="en-US" sz="1900">
                <a:ea typeface="+mn-lt"/>
                <a:cs typeface="+mn-lt"/>
              </a:rPr>
              <a:t> a microcontroller with limited resources(i.e. </a:t>
            </a:r>
            <a:r>
              <a:rPr lang="en-US" sz="1900" err="1">
                <a:ea typeface="+mn-lt"/>
                <a:cs typeface="+mn-lt"/>
              </a:rPr>
              <a:t>Performace</a:t>
            </a:r>
            <a:r>
              <a:rPr lang="en-US" sz="1900">
                <a:ea typeface="+mn-lt"/>
                <a:cs typeface="+mn-lt"/>
              </a:rPr>
              <a:t> and memory)</a:t>
            </a:r>
            <a:endParaRPr lang="en-US" sz="1900">
              <a:cs typeface="Calibri" panose="020F0502020204030204"/>
            </a:endParaRPr>
          </a:p>
          <a:p>
            <a:pPr marL="0" indent="0">
              <a:buNone/>
            </a:pPr>
            <a:endParaRPr lang="en-US" sz="1900">
              <a:cs typeface="Calibri" panose="020F0502020204030204"/>
            </a:endParaRPr>
          </a:p>
          <a:p>
            <a:r>
              <a:rPr lang="en-US" sz="1900">
                <a:ea typeface="+mn-lt"/>
                <a:cs typeface="+mn-lt"/>
              </a:rPr>
              <a:t>The Raspberry Pi Pico, a compact microcontroller, presents unique challenges and opportunities for machine learning applications. This presentation explores the process of adapting and deploying ML models on this resource-constrained device.</a:t>
            </a:r>
            <a:endParaRPr lang="en-US" sz="1900"/>
          </a:p>
          <a:p>
            <a:endParaRPr lang="en-US" sz="1900">
              <a:cs typeface="Calibri"/>
            </a:endParaRPr>
          </a:p>
        </p:txBody>
      </p:sp>
    </p:spTree>
    <p:extLst>
      <p:ext uri="{BB962C8B-B14F-4D97-AF65-F5344CB8AC3E}">
        <p14:creationId xmlns:p14="http://schemas.microsoft.com/office/powerpoint/2010/main" val="275757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ractor in farmland">
            <a:extLst>
              <a:ext uri="{FF2B5EF4-FFF2-40B4-BE49-F238E27FC236}">
                <a16:creationId xmlns:a16="http://schemas.microsoft.com/office/drawing/2014/main" id="{60C05C82-4BBB-630A-2D34-4B8CD0C40689}"/>
              </a:ext>
            </a:extLst>
          </p:cNvPr>
          <p:cNvPicPr>
            <a:picLocks noChangeAspect="1"/>
          </p:cNvPicPr>
          <p:nvPr/>
        </p:nvPicPr>
        <p:blipFill rotWithShape="1">
          <a:blip r:embed="rId2">
            <a:alphaModFix amt="55000"/>
          </a:blip>
          <a:srcRect t="12346" b="3385"/>
          <a:stretch/>
        </p:blipFill>
        <p:spPr>
          <a:xfrm>
            <a:off x="20" y="-9107"/>
            <a:ext cx="12191980" cy="6858000"/>
          </a:xfrm>
          <a:prstGeom prst="rect">
            <a:avLst/>
          </a:prstGeom>
        </p:spPr>
      </p:pic>
      <p:sp>
        <p:nvSpPr>
          <p:cNvPr id="2" name="Title 1">
            <a:extLst>
              <a:ext uri="{FF2B5EF4-FFF2-40B4-BE49-F238E27FC236}">
                <a16:creationId xmlns:a16="http://schemas.microsoft.com/office/drawing/2014/main" id="{F8D64E7C-DF4F-B3B1-0CB8-26E159A9D9D5}"/>
              </a:ext>
            </a:extLst>
          </p:cNvPr>
          <p:cNvSpPr>
            <a:spLocks noGrp="1"/>
          </p:cNvSpPr>
          <p:nvPr>
            <p:ph type="title"/>
          </p:nvPr>
        </p:nvSpPr>
        <p:spPr>
          <a:xfrm>
            <a:off x="686834" y="591344"/>
            <a:ext cx="3200400" cy="5585619"/>
          </a:xfrm>
        </p:spPr>
        <p:txBody>
          <a:bodyPr>
            <a:normAutofit/>
          </a:bodyPr>
          <a:lstStyle/>
          <a:p>
            <a:r>
              <a:rPr lang="en-US">
                <a:solidFill>
                  <a:srgbClr val="FFFFFF"/>
                </a:solidFill>
                <a:ea typeface="Calibri Light"/>
                <a:cs typeface="Calibri Light"/>
              </a:rPr>
              <a:t>Problem Statement</a:t>
            </a:r>
            <a:endParaRPr lang="en-US">
              <a:solidFill>
                <a:srgbClr val="FFFFFF"/>
              </a:solidFill>
            </a:endParaRP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B235A7B-151B-1259-11AE-32DAAFF40762}"/>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solidFill>
                  <a:srgbClr val="FFFFFF"/>
                </a:solidFill>
                <a:ea typeface="+mn-lt"/>
                <a:cs typeface="+mn-lt"/>
              </a:rPr>
              <a:t>Develop an integrated Crop Prediction System utilizing machine learning to enhance agricultural decision-making. The system aims to provide accurate and real-time predictions of suitable crops based on environmental factors, empowering farmers with data-driven insights for optimized crop planning and resource allocation.</a:t>
            </a:r>
            <a:endParaRPr lang="en-US">
              <a:solidFill>
                <a:srgbClr val="FFFFFF"/>
              </a:solidFill>
            </a:endParaRPr>
          </a:p>
        </p:txBody>
      </p:sp>
    </p:spTree>
    <p:extLst>
      <p:ext uri="{BB962C8B-B14F-4D97-AF65-F5344CB8AC3E}">
        <p14:creationId xmlns:p14="http://schemas.microsoft.com/office/powerpoint/2010/main" val="3680618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D95806C-A828-99AB-BA23-D631E5719AD7}"/>
              </a:ext>
            </a:extLst>
          </p:cNvPr>
          <p:cNvPicPr>
            <a:picLocks noChangeAspect="1"/>
          </p:cNvPicPr>
          <p:nvPr/>
        </p:nvPicPr>
        <p:blipFill rotWithShape="1">
          <a:blip r:embed="rId2">
            <a:alphaModFix amt="35000"/>
          </a:blip>
          <a:srcRect t="6748" r="-2" b="8855"/>
          <a:stretch/>
        </p:blipFill>
        <p:spPr>
          <a:xfrm>
            <a:off x="20" y="10"/>
            <a:ext cx="12191980" cy="6857990"/>
          </a:xfrm>
          <a:prstGeom prst="rect">
            <a:avLst/>
          </a:prstGeom>
        </p:spPr>
      </p:pic>
      <p:sp>
        <p:nvSpPr>
          <p:cNvPr id="2" name="Title 1">
            <a:extLst>
              <a:ext uri="{FF2B5EF4-FFF2-40B4-BE49-F238E27FC236}">
                <a16:creationId xmlns:a16="http://schemas.microsoft.com/office/drawing/2014/main" id="{24A81B1E-E3AF-2993-064B-65B12E6B5A3E}"/>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ML Model To TensorFlow Lite</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2340F31F-5D03-741D-EDAC-9F8F4A0D4111}"/>
              </a:ext>
            </a:extLst>
          </p:cNvPr>
          <p:cNvGraphicFramePr>
            <a:graphicFrameLocks noGrp="1"/>
          </p:cNvGraphicFramePr>
          <p:nvPr>
            <p:ph idx="1"/>
            <p:extLst>
              <p:ext uri="{D42A27DB-BD31-4B8C-83A1-F6EECF244321}">
                <p14:modId xmlns:p14="http://schemas.microsoft.com/office/powerpoint/2010/main" val="10347630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53126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91D8332-45AD-2EC7-BB10-EB38193B87F3}"/>
              </a:ext>
            </a:extLst>
          </p:cNvPr>
          <p:cNvPicPr>
            <a:picLocks noChangeAspect="1"/>
          </p:cNvPicPr>
          <p:nvPr/>
        </p:nvPicPr>
        <p:blipFill rotWithShape="1">
          <a:blip r:embed="rId2">
            <a:alphaModFix amt="35000"/>
          </a:blip>
          <a:srcRect t="13641" r="-2" b="3835"/>
          <a:stretch/>
        </p:blipFill>
        <p:spPr>
          <a:xfrm>
            <a:off x="20" y="10"/>
            <a:ext cx="12191980" cy="6857990"/>
          </a:xfrm>
          <a:prstGeom prst="rect">
            <a:avLst/>
          </a:prstGeom>
        </p:spPr>
      </p:pic>
      <p:sp>
        <p:nvSpPr>
          <p:cNvPr id="2" name="Title 1">
            <a:extLst>
              <a:ext uri="{FF2B5EF4-FFF2-40B4-BE49-F238E27FC236}">
                <a16:creationId xmlns:a16="http://schemas.microsoft.com/office/drawing/2014/main" id="{410DE6EB-BFAA-D115-67A6-1F7E9E2AC349}"/>
              </a:ext>
            </a:extLst>
          </p:cNvPr>
          <p:cNvSpPr>
            <a:spLocks noGrp="1"/>
          </p:cNvSpPr>
          <p:nvPr>
            <p:ph type="title"/>
          </p:nvPr>
        </p:nvSpPr>
        <p:spPr>
          <a:xfrm>
            <a:off x="838200" y="365125"/>
            <a:ext cx="10515600" cy="1325563"/>
          </a:xfrm>
        </p:spPr>
        <p:txBody>
          <a:bodyPr>
            <a:normAutofit/>
          </a:bodyPr>
          <a:lstStyle/>
          <a:p>
            <a:endParaRPr lang="en-US">
              <a:solidFill>
                <a:srgbClr val="FFFFFF"/>
              </a:solidFill>
            </a:endParaRPr>
          </a:p>
          <a:p>
            <a:r>
              <a:rPr lang="en-US">
                <a:ea typeface="+mj-lt"/>
                <a:cs typeface="+mj-lt"/>
              </a:rPr>
              <a:t>Preparing the Development Environment</a:t>
            </a:r>
          </a:p>
        </p:txBody>
      </p:sp>
      <p:graphicFrame>
        <p:nvGraphicFramePr>
          <p:cNvPr id="5" name="Content Placeholder 2">
            <a:extLst>
              <a:ext uri="{FF2B5EF4-FFF2-40B4-BE49-F238E27FC236}">
                <a16:creationId xmlns:a16="http://schemas.microsoft.com/office/drawing/2014/main" id="{95F4EE57-7461-2882-9742-9DB59D06AEDF}"/>
              </a:ext>
            </a:extLst>
          </p:cNvPr>
          <p:cNvGraphicFramePr>
            <a:graphicFrameLocks noGrp="1"/>
          </p:cNvGraphicFramePr>
          <p:nvPr>
            <p:ph idx="1"/>
            <p:extLst>
              <p:ext uri="{D42A27DB-BD31-4B8C-83A1-F6EECF244321}">
                <p14:modId xmlns:p14="http://schemas.microsoft.com/office/powerpoint/2010/main" val="36936110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568104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8D1B9-9E20-CD90-40EB-BA56D2A1D3A6}"/>
              </a:ext>
            </a:extLst>
          </p:cNvPr>
          <p:cNvSpPr>
            <a:spLocks noGrp="1"/>
          </p:cNvSpPr>
          <p:nvPr>
            <p:ph type="title"/>
          </p:nvPr>
        </p:nvSpPr>
        <p:spPr>
          <a:xfrm>
            <a:off x="5297762" y="329184"/>
            <a:ext cx="6251110" cy="1783080"/>
          </a:xfrm>
        </p:spPr>
        <p:txBody>
          <a:bodyPr anchor="b">
            <a:normAutofit/>
          </a:bodyPr>
          <a:lstStyle/>
          <a:p>
            <a:r>
              <a:rPr lang="en-US" sz="5400">
                <a:cs typeface="Calibri Light"/>
              </a:rPr>
              <a:t>Steps Involved</a:t>
            </a:r>
            <a:endParaRPr lang="en-US" sz="5400"/>
          </a:p>
        </p:txBody>
      </p:sp>
      <p:pic>
        <p:nvPicPr>
          <p:cNvPr id="5" name="Picture 4" descr="Light bulb on yellow background with sketched light beams and cord">
            <a:extLst>
              <a:ext uri="{FF2B5EF4-FFF2-40B4-BE49-F238E27FC236}">
                <a16:creationId xmlns:a16="http://schemas.microsoft.com/office/drawing/2014/main" id="{BF460FC5-61AB-6E5E-F8FB-8EEEA811121B}"/>
              </a:ext>
            </a:extLst>
          </p:cNvPr>
          <p:cNvPicPr>
            <a:picLocks noChangeAspect="1"/>
          </p:cNvPicPr>
          <p:nvPr/>
        </p:nvPicPr>
        <p:blipFill rotWithShape="1">
          <a:blip r:embed="rId2"/>
          <a:srcRect l="50272" r="7948"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FD9D5F-DF6A-1C1B-BD2D-7587F11C5D8A}"/>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1400" b="1">
                <a:ea typeface="+mn-lt"/>
                <a:cs typeface="+mn-lt"/>
              </a:rPr>
              <a:t>Prepare Input Data:</a:t>
            </a:r>
            <a:endParaRPr lang="en-US" sz="1400" b="1">
              <a:cs typeface="Calibri" panose="020F0502020204030204"/>
            </a:endParaRPr>
          </a:p>
          <a:p>
            <a:pPr lvl="1"/>
            <a:r>
              <a:rPr lang="en-US" sz="1400">
                <a:ea typeface="+mn-lt"/>
                <a:cs typeface="+mn-lt"/>
              </a:rPr>
              <a:t>Depending on what your model does, you might need to collect data from sensors or other sources. Write code to interface with these sensors and preprocess the data to the format expected by your model.</a:t>
            </a:r>
            <a:endParaRPr lang="en-US" sz="1400">
              <a:cs typeface="Calibri"/>
            </a:endParaRPr>
          </a:p>
          <a:p>
            <a:r>
              <a:rPr lang="en-US" sz="1400" b="1">
                <a:ea typeface="+mn-lt"/>
                <a:cs typeface="+mn-lt"/>
              </a:rPr>
              <a:t>Load the Model and Code onto the Pico</a:t>
            </a:r>
            <a:r>
              <a:rPr lang="en-US" sz="1400" b="1">
                <a:cs typeface="Calibri"/>
              </a:rPr>
              <a:t>:</a:t>
            </a:r>
            <a:endParaRPr lang="en-US" sz="1400">
              <a:cs typeface="Calibri"/>
            </a:endParaRPr>
          </a:p>
          <a:p>
            <a:pPr marL="685800">
              <a:spcBef>
                <a:spcPts val="500"/>
              </a:spcBef>
            </a:pPr>
            <a:r>
              <a:rPr lang="en-US" sz="1400">
                <a:ea typeface="+mn-lt"/>
                <a:cs typeface="+mn-lt"/>
              </a:rPr>
              <a:t>Use Thonny IDE or another tool to load the MicroPython script onto the Pico.</a:t>
            </a:r>
          </a:p>
          <a:p>
            <a:pPr marL="685800">
              <a:spcBef>
                <a:spcPts val="500"/>
              </a:spcBef>
            </a:pPr>
            <a:r>
              <a:rPr lang="en-US" sz="1400">
                <a:ea typeface="+mn-lt"/>
                <a:cs typeface="+mn-lt"/>
              </a:rPr>
              <a:t>Load the trained Ml model into the pico</a:t>
            </a:r>
          </a:p>
          <a:p>
            <a:pPr lvl="1"/>
            <a:r>
              <a:rPr lang="en-US" sz="1400">
                <a:ea typeface="+mn-lt"/>
                <a:cs typeface="+mn-lt"/>
              </a:rPr>
              <a:t>This script should include the logic for running your TensorFlow Lite model, along with any necessary model files or data</a:t>
            </a:r>
          </a:p>
          <a:p>
            <a:r>
              <a:rPr lang="en-US" sz="1400" b="1">
                <a:cs typeface="Calibri"/>
              </a:rPr>
              <a:t>Predictions</a:t>
            </a:r>
          </a:p>
          <a:p>
            <a:pPr lvl="1"/>
            <a:r>
              <a:rPr lang="en-US" sz="1400" b="1">
                <a:cs typeface="Calibri"/>
              </a:rPr>
              <a:t>From that input data we will predict the respective label</a:t>
            </a:r>
          </a:p>
          <a:p>
            <a:pPr lvl="1"/>
            <a:r>
              <a:rPr lang="en-US" sz="1400" b="1">
                <a:cs typeface="Calibri"/>
              </a:rPr>
              <a:t>We will display the label using the lcd display</a:t>
            </a:r>
          </a:p>
          <a:p>
            <a:pPr lvl="1"/>
            <a:endParaRPr lang="en-US" sz="1400" b="1">
              <a:cs typeface="Calibri"/>
            </a:endParaRPr>
          </a:p>
        </p:txBody>
      </p:sp>
    </p:spTree>
    <p:extLst>
      <p:ext uri="{BB962C8B-B14F-4D97-AF65-F5344CB8AC3E}">
        <p14:creationId xmlns:p14="http://schemas.microsoft.com/office/powerpoint/2010/main" val="954186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ilhouette Photography of Green Crops · Free Stock Photo">
            <a:extLst>
              <a:ext uri="{FF2B5EF4-FFF2-40B4-BE49-F238E27FC236}">
                <a16:creationId xmlns:a16="http://schemas.microsoft.com/office/drawing/2014/main" id="{3F4C279D-DC78-FAE7-81FE-32B9D8232684}"/>
              </a:ext>
            </a:extLst>
          </p:cNvPr>
          <p:cNvPicPr>
            <a:picLocks noChangeAspect="1"/>
          </p:cNvPicPr>
          <p:nvPr/>
        </p:nvPicPr>
        <p:blipFill rotWithShape="1">
          <a:blip r:embed="rId2"/>
          <a:srcRect l="7427" r="13261"/>
          <a:stretch/>
        </p:blipFill>
        <p:spPr>
          <a:xfrm>
            <a:off x="1" y="10"/>
            <a:ext cx="9669642" cy="6857990"/>
          </a:xfrm>
          <a:prstGeom prst="rect">
            <a:avLst/>
          </a:prstGeom>
        </p:spPr>
      </p:pic>
      <p:sp>
        <p:nvSpPr>
          <p:cNvPr id="50" name="Rectangle 4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3DCC45CF-9165-9C8A-8340-37542AD93691}"/>
              </a:ext>
            </a:extLst>
          </p:cNvPr>
          <p:cNvSpPr>
            <a:spLocks noGrp="1"/>
          </p:cNvSpPr>
          <p:nvPr>
            <p:ph type="title"/>
          </p:nvPr>
        </p:nvSpPr>
        <p:spPr>
          <a:xfrm>
            <a:off x="7531610" y="365125"/>
            <a:ext cx="3822189" cy="1899912"/>
          </a:xfrm>
        </p:spPr>
        <p:txBody>
          <a:bodyPr>
            <a:normAutofit/>
          </a:bodyPr>
          <a:lstStyle/>
          <a:p>
            <a:r>
              <a:rPr lang="en-US" sz="4000">
                <a:ea typeface="Calibri Light"/>
                <a:cs typeface="Calibri Light"/>
              </a:rPr>
              <a:t>Conclusion</a:t>
            </a:r>
            <a:endParaRPr lang="en-US" sz="4000"/>
          </a:p>
        </p:txBody>
      </p:sp>
      <p:sp>
        <p:nvSpPr>
          <p:cNvPr id="3" name="Content Placeholder 2">
            <a:extLst>
              <a:ext uri="{FF2B5EF4-FFF2-40B4-BE49-F238E27FC236}">
                <a16:creationId xmlns:a16="http://schemas.microsoft.com/office/drawing/2014/main" id="{A7AC3A98-2677-A746-8F2E-2AB71549D2CA}"/>
              </a:ext>
            </a:extLst>
          </p:cNvPr>
          <p:cNvSpPr>
            <a:spLocks noGrp="1"/>
          </p:cNvSpPr>
          <p:nvPr>
            <p:ph idx="1"/>
          </p:nvPr>
        </p:nvSpPr>
        <p:spPr>
          <a:xfrm>
            <a:off x="7445751" y="1843919"/>
            <a:ext cx="4187090" cy="4054001"/>
          </a:xfrm>
        </p:spPr>
        <p:txBody>
          <a:bodyPr vert="horz" lIns="91440" tIns="45720" rIns="91440" bIns="45720" rtlCol="0">
            <a:normAutofit fontScale="92500"/>
          </a:bodyPr>
          <a:lstStyle/>
          <a:p>
            <a:br>
              <a:rPr lang="en-US" sz="1600"/>
            </a:br>
            <a:r>
              <a:rPr lang="en-US" sz="1600">
                <a:ea typeface="+mn-lt"/>
                <a:cs typeface="+mn-lt"/>
              </a:rPr>
              <a:t>In conclusion, the Crop Prediction System harnesses the power of machine learning and edge computing on the Raspberry Pi Pico to revolutionize agricultural decision-making. By providing farmers with real-time predictions on optimal crop choices based on environmental factors, the system empowers them to make informed and resource-efficient decisions. The seamless integration with Raspberry Pi Pico ensures accessibility in the field, contributing to sustainability through precise resource allocation. The user-friendly interface enhances the technology's inclusivity, making it accessible to a diverse range of farmers. This project represents a significant step towards a future where advanced technologies drive efficiency and sustainability in agriculture, ultimately benefiting both farmers and the environment.</a:t>
            </a:r>
            <a:endParaRPr lang="en-US" sz="1600"/>
          </a:p>
        </p:txBody>
      </p:sp>
    </p:spTree>
    <p:extLst>
      <p:ext uri="{BB962C8B-B14F-4D97-AF65-F5344CB8AC3E}">
        <p14:creationId xmlns:p14="http://schemas.microsoft.com/office/powerpoint/2010/main" val="361682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F5DC-6FB6-32AD-ADA4-586CDD4843CF}"/>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Project Timeline: November 10 - December 10</a:t>
            </a:r>
            <a:endParaRPr lang="en-US" sz="4000">
              <a:solidFill>
                <a:srgbClr val="FFFFFF"/>
              </a:solidFill>
            </a:endParaRPr>
          </a:p>
          <a:p>
            <a:endParaRPr lang="en-US" sz="4000">
              <a:solidFill>
                <a:srgbClr val="FFFFFF"/>
              </a:solidFill>
              <a:cs typeface="Calibri Light"/>
            </a:endParaRPr>
          </a:p>
        </p:txBody>
      </p:sp>
      <p:graphicFrame>
        <p:nvGraphicFramePr>
          <p:cNvPr id="5" name="Content Placeholder 2">
            <a:extLst>
              <a:ext uri="{FF2B5EF4-FFF2-40B4-BE49-F238E27FC236}">
                <a16:creationId xmlns:a16="http://schemas.microsoft.com/office/drawing/2014/main" id="{10875C8B-F05E-B223-6EF6-00F293B60D02}"/>
              </a:ext>
            </a:extLst>
          </p:cNvPr>
          <p:cNvGraphicFramePr>
            <a:graphicFrameLocks noGrp="1"/>
          </p:cNvGraphicFramePr>
          <p:nvPr>
            <p:ph idx="1"/>
            <p:extLst>
              <p:ext uri="{D42A27DB-BD31-4B8C-83A1-F6EECF244321}">
                <p14:modId xmlns:p14="http://schemas.microsoft.com/office/powerpoint/2010/main" val="2560143026"/>
              </p:ext>
            </p:extLst>
          </p:nvPr>
        </p:nvGraphicFramePr>
        <p:xfrm>
          <a:off x="633473" y="21760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3861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Electronics protoboard">
            <a:extLst>
              <a:ext uri="{FF2B5EF4-FFF2-40B4-BE49-F238E27FC236}">
                <a16:creationId xmlns:a16="http://schemas.microsoft.com/office/drawing/2014/main" id="{802F3B8F-7991-E712-58B2-2ED2B7A5B952}"/>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498D0A-31B1-456C-AFDF-9CD11E6EAE5B}"/>
              </a:ext>
            </a:extLst>
          </p:cNvPr>
          <p:cNvSpPr txBox="1"/>
          <p:nvPr/>
        </p:nvSpPr>
        <p:spPr>
          <a:xfrm>
            <a:off x="83820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Components Required</a:t>
            </a:r>
          </a:p>
          <a:p>
            <a:pPr marL="285750" indent="-285750">
              <a:lnSpc>
                <a:spcPct val="90000"/>
              </a:lnSpc>
              <a:spcBef>
                <a:spcPct val="0"/>
              </a:spcBef>
              <a:spcAft>
                <a:spcPts val="600"/>
              </a:spcAft>
            </a:pPr>
            <a:endParaRPr lang="en-US" sz="4000">
              <a:latin typeface="+mj-lt"/>
              <a:ea typeface="+mj-ea"/>
              <a:cs typeface="+mj-cs"/>
            </a:endParaRPr>
          </a:p>
        </p:txBody>
      </p:sp>
      <p:sp>
        <p:nvSpPr>
          <p:cNvPr id="5" name="TextBox 4">
            <a:extLst>
              <a:ext uri="{FF2B5EF4-FFF2-40B4-BE49-F238E27FC236}">
                <a16:creationId xmlns:a16="http://schemas.microsoft.com/office/drawing/2014/main" id="{37B40507-E767-BD25-6660-1AC284B9A641}"/>
              </a:ext>
            </a:extLst>
          </p:cNvPr>
          <p:cNvSpPr txBox="1"/>
          <p:nvPr/>
        </p:nvSpPr>
        <p:spPr>
          <a:xfrm>
            <a:off x="838200" y="2434201"/>
            <a:ext cx="3822189"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Raspberry pi pico</a:t>
            </a:r>
          </a:p>
          <a:p>
            <a:pPr marL="285750" indent="-228600">
              <a:lnSpc>
                <a:spcPct val="90000"/>
              </a:lnSpc>
              <a:spcAft>
                <a:spcPts val="600"/>
              </a:spcAft>
              <a:buFont typeface="Arial" panose="020B0604020202020204" pitchFamily="34" charset="0"/>
              <a:buChar char="•"/>
            </a:pPr>
            <a:r>
              <a:rPr lang="en-US" sz="2000"/>
              <a:t>An I2C HD44780 LCD screen display (16 x 2)</a:t>
            </a:r>
          </a:p>
          <a:p>
            <a:pPr marL="285750" indent="-228600">
              <a:lnSpc>
                <a:spcPct val="90000"/>
              </a:lnSpc>
              <a:spcAft>
                <a:spcPts val="600"/>
              </a:spcAft>
              <a:buFont typeface="Arial" panose="020B0604020202020204" pitchFamily="34" charset="0"/>
              <a:buChar char="•"/>
            </a:pPr>
            <a:r>
              <a:rPr lang="en-US" sz="2000" b="0" i="0">
                <a:effectLst/>
              </a:rPr>
              <a:t>RS485 Auto Direction Module</a:t>
            </a:r>
          </a:p>
          <a:p>
            <a:pPr marL="285750" indent="-228600">
              <a:lnSpc>
                <a:spcPct val="90000"/>
              </a:lnSpc>
              <a:spcAft>
                <a:spcPts val="600"/>
              </a:spcAft>
              <a:buFont typeface="Arial" panose="020B0604020202020204" pitchFamily="34" charset="0"/>
              <a:buChar char="•"/>
            </a:pPr>
            <a:r>
              <a:rPr lang="en-US" sz="2000" b="0" i="0">
                <a:effectLst/>
              </a:rPr>
              <a:t>RS-PH-NO1 -TR-7</a:t>
            </a:r>
            <a:endParaRPr lang="en-US" sz="2000"/>
          </a:p>
          <a:p>
            <a:pPr marL="285750" indent="-228600">
              <a:lnSpc>
                <a:spcPct val="90000"/>
              </a:lnSpc>
              <a:spcAft>
                <a:spcPts val="600"/>
              </a:spcAft>
              <a:buFont typeface="Arial" panose="020B0604020202020204" pitchFamily="34" charset="0"/>
              <a:buChar char="•"/>
            </a:pPr>
            <a:r>
              <a:rPr lang="en-US" sz="2000"/>
              <a:t>Temperature and Humidity Sensor(DHT11)</a:t>
            </a:r>
          </a:p>
          <a:p>
            <a:pPr marL="285750" indent="-228600">
              <a:lnSpc>
                <a:spcPct val="90000"/>
              </a:lnSpc>
              <a:spcAft>
                <a:spcPts val="600"/>
              </a:spcAft>
              <a:buFont typeface="Arial" panose="020B0604020202020204" pitchFamily="34" charset="0"/>
              <a:buChar char="•"/>
            </a:pPr>
            <a:r>
              <a:rPr lang="en-US" sz="2000"/>
              <a:t>Jumper Cable</a:t>
            </a:r>
          </a:p>
        </p:txBody>
      </p:sp>
    </p:spTree>
    <p:extLst>
      <p:ext uri="{BB962C8B-B14F-4D97-AF65-F5344CB8AC3E}">
        <p14:creationId xmlns:p14="http://schemas.microsoft.com/office/powerpoint/2010/main" val="1169664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D8365-7220-BE70-C3FD-82F39B1DFB05}"/>
              </a:ext>
            </a:extLst>
          </p:cNvPr>
          <p:cNvSpPr>
            <a:spLocks noGrp="1"/>
          </p:cNvSpPr>
          <p:nvPr>
            <p:ph type="title"/>
          </p:nvPr>
        </p:nvSpPr>
        <p:spPr/>
        <p:txBody>
          <a:bodyPr/>
          <a:lstStyle/>
          <a:p>
            <a:r>
              <a:rPr lang="en-US"/>
              <a:t>Temperature and Humidity Sensor</a:t>
            </a:r>
            <a:endParaRPr lang="en-IN"/>
          </a:p>
        </p:txBody>
      </p:sp>
      <p:sp>
        <p:nvSpPr>
          <p:cNvPr id="4" name="TextBox 3">
            <a:extLst>
              <a:ext uri="{FF2B5EF4-FFF2-40B4-BE49-F238E27FC236}">
                <a16:creationId xmlns:a16="http://schemas.microsoft.com/office/drawing/2014/main" id="{CBF9D833-EE86-A409-896F-59B152D71CB6}"/>
              </a:ext>
            </a:extLst>
          </p:cNvPr>
          <p:cNvSpPr txBox="1"/>
          <p:nvPr/>
        </p:nvSpPr>
        <p:spPr>
          <a:xfrm>
            <a:off x="838200" y="1951671"/>
            <a:ext cx="5814270" cy="1477328"/>
          </a:xfrm>
          <a:prstGeom prst="rect">
            <a:avLst/>
          </a:prstGeom>
          <a:noFill/>
        </p:spPr>
        <p:txBody>
          <a:bodyPr wrap="square" rtlCol="0">
            <a:spAutoFit/>
          </a:bodyPr>
          <a:lstStyle/>
          <a:p>
            <a:r>
              <a:rPr lang="en-US" b="0" i="0">
                <a:solidFill>
                  <a:srgbClr val="3A3A3A"/>
                </a:solidFill>
                <a:effectLst/>
                <a:latin typeface="Helvetica" panose="020B0604020202020204" pitchFamily="34" charset="0"/>
              </a:rPr>
              <a:t>The DHT11 and DHT22 sensors are used to measure temperature and relative humidity. These sensors contain a chip that does analog to digital conversion and spit out a digital signal with the temperature and humidity. </a:t>
            </a:r>
            <a:endParaRPr lang="en-IN"/>
          </a:p>
        </p:txBody>
      </p:sp>
      <p:pic>
        <p:nvPicPr>
          <p:cNvPr id="6" name="Picture 5">
            <a:extLst>
              <a:ext uri="{FF2B5EF4-FFF2-40B4-BE49-F238E27FC236}">
                <a16:creationId xmlns:a16="http://schemas.microsoft.com/office/drawing/2014/main" id="{381C935D-4B0F-54BB-30B6-90F91D3752F9}"/>
              </a:ext>
            </a:extLst>
          </p:cNvPr>
          <p:cNvPicPr>
            <a:picLocks noChangeAspect="1"/>
          </p:cNvPicPr>
          <p:nvPr/>
        </p:nvPicPr>
        <p:blipFill>
          <a:blip r:embed="rId2"/>
          <a:stretch>
            <a:fillRect/>
          </a:stretch>
        </p:blipFill>
        <p:spPr>
          <a:xfrm>
            <a:off x="6881772" y="1518054"/>
            <a:ext cx="4663276" cy="3821891"/>
          </a:xfrm>
          <a:prstGeom prst="rect">
            <a:avLst/>
          </a:prstGeom>
        </p:spPr>
      </p:pic>
      <p:pic>
        <p:nvPicPr>
          <p:cNvPr id="12" name="Picture 11">
            <a:extLst>
              <a:ext uri="{FF2B5EF4-FFF2-40B4-BE49-F238E27FC236}">
                <a16:creationId xmlns:a16="http://schemas.microsoft.com/office/drawing/2014/main" id="{5D1B63EF-AB78-1DAE-6A18-97FC7F9F41E4}"/>
              </a:ext>
            </a:extLst>
          </p:cNvPr>
          <p:cNvPicPr>
            <a:picLocks noChangeAspect="1"/>
          </p:cNvPicPr>
          <p:nvPr/>
        </p:nvPicPr>
        <p:blipFill>
          <a:blip r:embed="rId3"/>
          <a:stretch>
            <a:fillRect/>
          </a:stretch>
        </p:blipFill>
        <p:spPr>
          <a:xfrm>
            <a:off x="2584870" y="3383346"/>
            <a:ext cx="1777405" cy="2906495"/>
          </a:xfrm>
          <a:prstGeom prst="rect">
            <a:avLst/>
          </a:prstGeom>
        </p:spPr>
      </p:pic>
    </p:spTree>
    <p:extLst>
      <p:ext uri="{BB962C8B-B14F-4D97-AF65-F5344CB8AC3E}">
        <p14:creationId xmlns:p14="http://schemas.microsoft.com/office/powerpoint/2010/main" val="199122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49D33-1B82-A0B0-9745-649CA0467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585" y="1429801"/>
            <a:ext cx="2542797" cy="4135732"/>
          </a:xfrm>
          <a:prstGeom prst="rect">
            <a:avLst/>
          </a:prstGeom>
        </p:spPr>
      </p:pic>
      <p:sp>
        <p:nvSpPr>
          <p:cNvPr id="10" name="Title 1">
            <a:extLst>
              <a:ext uri="{FF2B5EF4-FFF2-40B4-BE49-F238E27FC236}">
                <a16:creationId xmlns:a16="http://schemas.microsoft.com/office/drawing/2014/main" id="{9AB9AA03-1369-66C8-A83F-E2C09F87223C}"/>
              </a:ext>
            </a:extLst>
          </p:cNvPr>
          <p:cNvSpPr>
            <a:spLocks noGrp="1"/>
          </p:cNvSpPr>
          <p:nvPr>
            <p:ph type="title"/>
          </p:nvPr>
        </p:nvSpPr>
        <p:spPr>
          <a:xfrm>
            <a:off x="838200" y="365125"/>
            <a:ext cx="6435055" cy="1325563"/>
          </a:xfrm>
        </p:spPr>
        <p:txBody>
          <a:bodyPr/>
          <a:lstStyle/>
          <a:p>
            <a:r>
              <a:rPr lang="en-US"/>
              <a:t>Connection Details</a:t>
            </a:r>
            <a:endParaRPr lang="en-IN"/>
          </a:p>
        </p:txBody>
      </p:sp>
      <p:pic>
        <p:nvPicPr>
          <p:cNvPr id="12" name="Picture 11">
            <a:extLst>
              <a:ext uri="{FF2B5EF4-FFF2-40B4-BE49-F238E27FC236}">
                <a16:creationId xmlns:a16="http://schemas.microsoft.com/office/drawing/2014/main" id="{E5CCA476-8D8A-CDAC-AC2B-A436A680CCFF}"/>
              </a:ext>
            </a:extLst>
          </p:cNvPr>
          <p:cNvPicPr>
            <a:picLocks noChangeAspect="1"/>
          </p:cNvPicPr>
          <p:nvPr/>
        </p:nvPicPr>
        <p:blipFill>
          <a:blip r:embed="rId3"/>
          <a:stretch>
            <a:fillRect/>
          </a:stretch>
        </p:blipFill>
        <p:spPr>
          <a:xfrm>
            <a:off x="8198073" y="1196400"/>
            <a:ext cx="3318634" cy="4465200"/>
          </a:xfrm>
          <a:prstGeom prst="rect">
            <a:avLst/>
          </a:prstGeom>
        </p:spPr>
      </p:pic>
      <p:pic>
        <p:nvPicPr>
          <p:cNvPr id="13" name="Picture 12">
            <a:extLst>
              <a:ext uri="{FF2B5EF4-FFF2-40B4-BE49-F238E27FC236}">
                <a16:creationId xmlns:a16="http://schemas.microsoft.com/office/drawing/2014/main" id="{CB8E43CC-F83A-6328-3A3A-713351B1FB24}"/>
              </a:ext>
            </a:extLst>
          </p:cNvPr>
          <p:cNvPicPr>
            <a:picLocks noChangeAspect="1"/>
          </p:cNvPicPr>
          <p:nvPr/>
        </p:nvPicPr>
        <p:blipFill>
          <a:blip r:embed="rId4"/>
          <a:stretch>
            <a:fillRect/>
          </a:stretch>
        </p:blipFill>
        <p:spPr>
          <a:xfrm rot="5400000">
            <a:off x="5460563" y="1778134"/>
            <a:ext cx="1603505" cy="2622126"/>
          </a:xfrm>
          <a:prstGeom prst="rect">
            <a:avLst/>
          </a:prstGeom>
        </p:spPr>
      </p:pic>
      <p:cxnSp>
        <p:nvCxnSpPr>
          <p:cNvPr id="15" name="Straight Connector 14">
            <a:extLst>
              <a:ext uri="{FF2B5EF4-FFF2-40B4-BE49-F238E27FC236}">
                <a16:creationId xmlns:a16="http://schemas.microsoft.com/office/drawing/2014/main" id="{DB73F255-C267-B9F2-1797-EB5B8C526076}"/>
              </a:ext>
            </a:extLst>
          </p:cNvPr>
          <p:cNvCxnSpPr>
            <a:cxnSpLocks/>
          </p:cNvCxnSpPr>
          <p:nvPr/>
        </p:nvCxnSpPr>
        <p:spPr>
          <a:xfrm>
            <a:off x="3481382" y="3745523"/>
            <a:ext cx="12633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CCCFDF-BD2C-F5C5-D0C1-5BBAAB51B3FC}"/>
              </a:ext>
            </a:extLst>
          </p:cNvPr>
          <p:cNvCxnSpPr>
            <a:cxnSpLocks/>
          </p:cNvCxnSpPr>
          <p:nvPr/>
        </p:nvCxnSpPr>
        <p:spPr>
          <a:xfrm>
            <a:off x="4744720" y="2810803"/>
            <a:ext cx="0" cy="934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8C73F9-5F41-C86C-B40B-B2F7696DE66A}"/>
              </a:ext>
            </a:extLst>
          </p:cNvPr>
          <p:cNvCxnSpPr>
            <a:cxnSpLocks/>
          </p:cNvCxnSpPr>
          <p:nvPr/>
        </p:nvCxnSpPr>
        <p:spPr>
          <a:xfrm>
            <a:off x="4744720" y="2810803"/>
            <a:ext cx="5927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05A2CD-5A69-798F-D020-E25A56F4BAFF}"/>
              </a:ext>
            </a:extLst>
          </p:cNvPr>
          <p:cNvCxnSpPr>
            <a:cxnSpLocks/>
          </p:cNvCxnSpPr>
          <p:nvPr/>
        </p:nvCxnSpPr>
        <p:spPr>
          <a:xfrm>
            <a:off x="3481382" y="2577123"/>
            <a:ext cx="74517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279B4C2-992F-89D8-9554-3D34FB776DEC}"/>
              </a:ext>
            </a:extLst>
          </p:cNvPr>
          <p:cNvCxnSpPr>
            <a:cxnSpLocks/>
          </p:cNvCxnSpPr>
          <p:nvPr/>
        </p:nvCxnSpPr>
        <p:spPr>
          <a:xfrm>
            <a:off x="4226560" y="2577123"/>
            <a:ext cx="0" cy="4557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A87C1B-D4F6-6268-EDEA-AC6E849F64F5}"/>
              </a:ext>
            </a:extLst>
          </p:cNvPr>
          <p:cNvCxnSpPr>
            <a:cxnSpLocks/>
          </p:cNvCxnSpPr>
          <p:nvPr/>
        </p:nvCxnSpPr>
        <p:spPr>
          <a:xfrm>
            <a:off x="4226560" y="3032843"/>
            <a:ext cx="11109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E911DB-F6C7-3CE8-2497-C15A83268DBA}"/>
              </a:ext>
            </a:extLst>
          </p:cNvPr>
          <p:cNvCxnSpPr>
            <a:cxnSpLocks/>
          </p:cNvCxnSpPr>
          <p:nvPr/>
        </p:nvCxnSpPr>
        <p:spPr>
          <a:xfrm>
            <a:off x="3481382" y="2273767"/>
            <a:ext cx="5743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AF135D4-CFC4-4A34-4A43-6BB7A91103A8}"/>
              </a:ext>
            </a:extLst>
          </p:cNvPr>
          <p:cNvCxnSpPr>
            <a:cxnSpLocks/>
          </p:cNvCxnSpPr>
          <p:nvPr/>
        </p:nvCxnSpPr>
        <p:spPr>
          <a:xfrm>
            <a:off x="4077934" y="2263505"/>
            <a:ext cx="0" cy="10146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0CF2184-FF3C-9190-96ED-052E97B0B3AA}"/>
              </a:ext>
            </a:extLst>
          </p:cNvPr>
          <p:cNvCxnSpPr>
            <a:cxnSpLocks/>
          </p:cNvCxnSpPr>
          <p:nvPr/>
        </p:nvCxnSpPr>
        <p:spPr>
          <a:xfrm>
            <a:off x="4077934" y="3267901"/>
            <a:ext cx="11544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0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C0E7-C738-9502-2068-EC8329A91515}"/>
              </a:ext>
            </a:extLst>
          </p:cNvPr>
          <p:cNvSpPr>
            <a:spLocks noGrp="1"/>
          </p:cNvSpPr>
          <p:nvPr>
            <p:ph type="title"/>
          </p:nvPr>
        </p:nvSpPr>
        <p:spPr>
          <a:xfrm>
            <a:off x="751840" y="733166"/>
            <a:ext cx="10515600" cy="1325563"/>
          </a:xfrm>
        </p:spPr>
        <p:txBody>
          <a:bodyPr/>
          <a:lstStyle/>
          <a:p>
            <a:r>
              <a:rPr lang="en-US"/>
              <a:t>I2C HD44780 LCD screen display (16 x 2)</a:t>
            </a:r>
            <a:br>
              <a:rPr lang="en-US"/>
            </a:br>
            <a:endParaRPr lang="en-IN"/>
          </a:p>
        </p:txBody>
      </p:sp>
      <p:sp>
        <p:nvSpPr>
          <p:cNvPr id="9" name="TextBox 8">
            <a:extLst>
              <a:ext uri="{FF2B5EF4-FFF2-40B4-BE49-F238E27FC236}">
                <a16:creationId xmlns:a16="http://schemas.microsoft.com/office/drawing/2014/main" id="{F85F5220-41FE-C63F-987B-EB3C089443FC}"/>
              </a:ext>
            </a:extLst>
          </p:cNvPr>
          <p:cNvSpPr txBox="1"/>
          <p:nvPr/>
        </p:nvSpPr>
        <p:spPr>
          <a:xfrm>
            <a:off x="348889" y="2850992"/>
            <a:ext cx="6096000" cy="2308324"/>
          </a:xfrm>
          <a:prstGeom prst="rect">
            <a:avLst/>
          </a:prstGeom>
          <a:noFill/>
        </p:spPr>
        <p:txBody>
          <a:bodyPr wrap="square">
            <a:spAutoFit/>
          </a:bodyPr>
          <a:lstStyle/>
          <a:p>
            <a:pPr algn="l" fontAlgn="base"/>
            <a:r>
              <a:rPr lang="en-US" b="0" i="0">
                <a:solidFill>
                  <a:srgbClr val="333333"/>
                </a:solidFill>
                <a:effectLst/>
                <a:latin typeface="Open Sans"/>
              </a:rPr>
              <a:t>1. </a:t>
            </a:r>
            <a:r>
              <a:rPr lang="en-US" b="1" i="0">
                <a:solidFill>
                  <a:srgbClr val="333333"/>
                </a:solidFill>
                <a:effectLst/>
                <a:latin typeface="inherit"/>
              </a:rPr>
              <a:t>Connect the GND</a:t>
            </a:r>
            <a:r>
              <a:rPr lang="en-US" b="0" i="0">
                <a:solidFill>
                  <a:srgbClr val="333333"/>
                </a:solidFill>
                <a:effectLst/>
                <a:latin typeface="Open Sans"/>
              </a:rPr>
              <a:t> </a:t>
            </a:r>
            <a:r>
              <a:rPr lang="en-US" b="1" i="0">
                <a:solidFill>
                  <a:srgbClr val="333333"/>
                </a:solidFill>
                <a:effectLst/>
                <a:latin typeface="inherit"/>
              </a:rPr>
              <a:t>of the screen to any GND</a:t>
            </a:r>
            <a:r>
              <a:rPr lang="en-US" b="0" i="0">
                <a:solidFill>
                  <a:srgbClr val="333333"/>
                </a:solidFill>
                <a:effectLst/>
                <a:latin typeface="Open Sans"/>
              </a:rPr>
              <a:t> on the Pico (Black wire).</a:t>
            </a:r>
          </a:p>
          <a:p>
            <a:pPr algn="l" fontAlgn="base"/>
            <a:r>
              <a:rPr lang="en-US" b="0" i="0">
                <a:solidFill>
                  <a:srgbClr val="333333"/>
                </a:solidFill>
                <a:effectLst/>
                <a:latin typeface="Open Sans"/>
              </a:rPr>
              <a:t>2. </a:t>
            </a:r>
            <a:r>
              <a:rPr lang="en-US" b="1" i="0">
                <a:solidFill>
                  <a:srgbClr val="333333"/>
                </a:solidFill>
                <a:effectLst/>
                <a:latin typeface="inherit"/>
              </a:rPr>
              <a:t>Connect VDD / VCC to VBUS </a:t>
            </a:r>
            <a:r>
              <a:rPr lang="en-US" b="0" i="0">
                <a:solidFill>
                  <a:srgbClr val="333333"/>
                </a:solidFill>
                <a:effectLst/>
                <a:latin typeface="Open Sans"/>
              </a:rPr>
              <a:t>on the Pico (Red wire). Warning this is a 5V pin.</a:t>
            </a:r>
          </a:p>
          <a:p>
            <a:pPr algn="l" fontAlgn="base"/>
            <a:r>
              <a:rPr lang="en-US" b="0" i="0">
                <a:solidFill>
                  <a:srgbClr val="333333"/>
                </a:solidFill>
                <a:effectLst/>
                <a:latin typeface="Open Sans"/>
              </a:rPr>
              <a:t>3. </a:t>
            </a:r>
            <a:r>
              <a:rPr lang="en-US" b="1" i="0">
                <a:solidFill>
                  <a:srgbClr val="333333"/>
                </a:solidFill>
                <a:effectLst/>
                <a:latin typeface="inherit"/>
              </a:rPr>
              <a:t>Connect SDA to I2C0 SDA</a:t>
            </a:r>
            <a:r>
              <a:rPr lang="en-US" b="0" i="0">
                <a:solidFill>
                  <a:srgbClr val="333333"/>
                </a:solidFill>
                <a:effectLst/>
                <a:latin typeface="Open Sans"/>
              </a:rPr>
              <a:t> (GP0, Physical pin 1, Orange wire).</a:t>
            </a:r>
          </a:p>
          <a:p>
            <a:pPr algn="l" fontAlgn="base"/>
            <a:r>
              <a:rPr lang="en-US" b="0" i="0">
                <a:solidFill>
                  <a:srgbClr val="333333"/>
                </a:solidFill>
                <a:effectLst/>
                <a:latin typeface="Open Sans"/>
              </a:rPr>
              <a:t>4. </a:t>
            </a:r>
            <a:r>
              <a:rPr lang="en-US" b="1" i="0">
                <a:solidFill>
                  <a:srgbClr val="333333"/>
                </a:solidFill>
                <a:effectLst/>
                <a:latin typeface="inherit"/>
              </a:rPr>
              <a:t>Connect SCK / SCL to I2C0 SCL</a:t>
            </a:r>
            <a:r>
              <a:rPr lang="en-US" b="0" i="0">
                <a:solidFill>
                  <a:srgbClr val="333333"/>
                </a:solidFill>
                <a:effectLst/>
                <a:latin typeface="Open Sans"/>
              </a:rPr>
              <a:t> (GP1, Physical pin 2, Yellow wire).</a:t>
            </a:r>
          </a:p>
        </p:txBody>
      </p:sp>
      <p:pic>
        <p:nvPicPr>
          <p:cNvPr id="11" name="Picture 10">
            <a:extLst>
              <a:ext uri="{FF2B5EF4-FFF2-40B4-BE49-F238E27FC236}">
                <a16:creationId xmlns:a16="http://schemas.microsoft.com/office/drawing/2014/main" id="{C5A3D955-B476-9762-127A-9910820FC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889" y="2850992"/>
            <a:ext cx="5564232" cy="2423871"/>
          </a:xfrm>
          <a:prstGeom prst="rect">
            <a:avLst/>
          </a:prstGeom>
        </p:spPr>
      </p:pic>
    </p:spTree>
    <p:extLst>
      <p:ext uri="{BB962C8B-B14F-4D97-AF65-F5344CB8AC3E}">
        <p14:creationId xmlns:p14="http://schemas.microsoft.com/office/powerpoint/2010/main" val="2888574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4859C-3F94-1DDA-85D6-D699E38FA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17064"/>
            <a:ext cx="5564232" cy="2423871"/>
          </a:xfrm>
          <a:prstGeom prst="rect">
            <a:avLst/>
          </a:prstGeom>
        </p:spPr>
      </p:pic>
      <p:pic>
        <p:nvPicPr>
          <p:cNvPr id="6" name="Picture 5">
            <a:extLst>
              <a:ext uri="{FF2B5EF4-FFF2-40B4-BE49-F238E27FC236}">
                <a16:creationId xmlns:a16="http://schemas.microsoft.com/office/drawing/2014/main" id="{D3C50D8C-241F-1407-0E11-552CBA988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10399" y="959291"/>
            <a:ext cx="2999304" cy="4678940"/>
          </a:xfrm>
          <a:prstGeom prst="rect">
            <a:avLst/>
          </a:prstGeom>
        </p:spPr>
      </p:pic>
      <p:cxnSp>
        <p:nvCxnSpPr>
          <p:cNvPr id="3" name="Straight Connector 2">
            <a:extLst>
              <a:ext uri="{FF2B5EF4-FFF2-40B4-BE49-F238E27FC236}">
                <a16:creationId xmlns:a16="http://schemas.microsoft.com/office/drawing/2014/main" id="{2AFF5D20-9F18-D65D-84E1-14E1059C8849}"/>
              </a:ext>
            </a:extLst>
          </p:cNvPr>
          <p:cNvCxnSpPr>
            <a:cxnSpLocks/>
          </p:cNvCxnSpPr>
          <p:nvPr/>
        </p:nvCxnSpPr>
        <p:spPr>
          <a:xfrm flipV="1">
            <a:off x="1295400" y="1380392"/>
            <a:ext cx="0" cy="500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6EADAD-195F-4A98-E446-F47E149976BB}"/>
              </a:ext>
            </a:extLst>
          </p:cNvPr>
          <p:cNvCxnSpPr>
            <a:cxnSpLocks/>
          </p:cNvCxnSpPr>
          <p:nvPr/>
        </p:nvCxnSpPr>
        <p:spPr>
          <a:xfrm flipH="1">
            <a:off x="1295400" y="1380392"/>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9DF4F4-83FB-FB80-D134-C7399EE9BF2C}"/>
              </a:ext>
            </a:extLst>
          </p:cNvPr>
          <p:cNvCxnSpPr>
            <a:cxnSpLocks/>
          </p:cNvCxnSpPr>
          <p:nvPr/>
        </p:nvCxnSpPr>
        <p:spPr>
          <a:xfrm flipV="1">
            <a:off x="5715000" y="1380392"/>
            <a:ext cx="0" cy="11957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1EE7E-A597-A588-C978-3C8CCAC8096C}"/>
              </a:ext>
            </a:extLst>
          </p:cNvPr>
          <p:cNvCxnSpPr>
            <a:cxnSpLocks/>
          </p:cNvCxnSpPr>
          <p:nvPr/>
        </p:nvCxnSpPr>
        <p:spPr>
          <a:xfrm flipH="1">
            <a:off x="5715000" y="2576146"/>
            <a:ext cx="381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611C3E-CD2D-84AC-C38C-E2119682EDA1}"/>
              </a:ext>
            </a:extLst>
          </p:cNvPr>
          <p:cNvCxnSpPr>
            <a:cxnSpLocks/>
          </p:cNvCxnSpPr>
          <p:nvPr/>
        </p:nvCxnSpPr>
        <p:spPr>
          <a:xfrm flipH="1">
            <a:off x="923192" y="1603130"/>
            <a:ext cx="45807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763847-05E0-7825-20DC-D68EBCE99654}"/>
              </a:ext>
            </a:extLst>
          </p:cNvPr>
          <p:cNvCxnSpPr>
            <a:cxnSpLocks/>
          </p:cNvCxnSpPr>
          <p:nvPr/>
        </p:nvCxnSpPr>
        <p:spPr>
          <a:xfrm>
            <a:off x="923192" y="1603130"/>
            <a:ext cx="0" cy="1959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12A311-594A-03CA-0E12-88B896B963DA}"/>
              </a:ext>
            </a:extLst>
          </p:cNvPr>
          <p:cNvCxnSpPr>
            <a:cxnSpLocks/>
          </p:cNvCxnSpPr>
          <p:nvPr/>
        </p:nvCxnSpPr>
        <p:spPr>
          <a:xfrm flipV="1">
            <a:off x="5503985" y="1603130"/>
            <a:ext cx="0" cy="1122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E430BA-7972-538A-F791-5DC6316136AB}"/>
              </a:ext>
            </a:extLst>
          </p:cNvPr>
          <p:cNvCxnSpPr>
            <a:cxnSpLocks/>
          </p:cNvCxnSpPr>
          <p:nvPr/>
        </p:nvCxnSpPr>
        <p:spPr>
          <a:xfrm flipH="1">
            <a:off x="5503985" y="2725615"/>
            <a:ext cx="59201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EC7E36-59E6-59CC-D780-E6B7A23806D4}"/>
              </a:ext>
            </a:extLst>
          </p:cNvPr>
          <p:cNvCxnSpPr>
            <a:cxnSpLocks/>
          </p:cNvCxnSpPr>
          <p:nvPr/>
        </p:nvCxnSpPr>
        <p:spPr>
          <a:xfrm flipH="1">
            <a:off x="1666240" y="5067299"/>
            <a:ext cx="411988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889F7B8-5D92-137E-0A40-7781C35859B5}"/>
              </a:ext>
            </a:extLst>
          </p:cNvPr>
          <p:cNvCxnSpPr>
            <a:cxnSpLocks/>
          </p:cNvCxnSpPr>
          <p:nvPr/>
        </p:nvCxnSpPr>
        <p:spPr>
          <a:xfrm flipV="1">
            <a:off x="1666240" y="4798413"/>
            <a:ext cx="0" cy="26888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DB79843-DB08-FA94-4877-2F71F92B24EA}"/>
              </a:ext>
            </a:extLst>
          </p:cNvPr>
          <p:cNvCxnSpPr>
            <a:cxnSpLocks/>
          </p:cNvCxnSpPr>
          <p:nvPr/>
        </p:nvCxnSpPr>
        <p:spPr>
          <a:xfrm flipV="1">
            <a:off x="1494692" y="4775552"/>
            <a:ext cx="0" cy="4187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C06088E-E8B1-188F-78DF-F419961E3590}"/>
              </a:ext>
            </a:extLst>
          </p:cNvPr>
          <p:cNvCxnSpPr>
            <a:cxnSpLocks/>
          </p:cNvCxnSpPr>
          <p:nvPr/>
        </p:nvCxnSpPr>
        <p:spPr>
          <a:xfrm flipH="1">
            <a:off x="1494692" y="5217160"/>
            <a:ext cx="400929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AAFC381-A023-D41D-9DFE-F814EA9C8C48}"/>
              </a:ext>
            </a:extLst>
          </p:cNvPr>
          <p:cNvCxnSpPr>
            <a:cxnSpLocks/>
          </p:cNvCxnSpPr>
          <p:nvPr/>
        </p:nvCxnSpPr>
        <p:spPr>
          <a:xfrm flipV="1">
            <a:off x="5780454" y="3053080"/>
            <a:ext cx="0" cy="201421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C7ECAEF-CD84-BC23-F58B-08329BC2587F}"/>
              </a:ext>
            </a:extLst>
          </p:cNvPr>
          <p:cNvCxnSpPr>
            <a:cxnSpLocks/>
          </p:cNvCxnSpPr>
          <p:nvPr/>
        </p:nvCxnSpPr>
        <p:spPr>
          <a:xfrm flipH="1">
            <a:off x="5780454" y="3053080"/>
            <a:ext cx="31554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38D44EC-195B-AAEB-D310-12F18D0D7CF9}"/>
              </a:ext>
            </a:extLst>
          </p:cNvPr>
          <p:cNvCxnSpPr>
            <a:cxnSpLocks/>
          </p:cNvCxnSpPr>
          <p:nvPr/>
        </p:nvCxnSpPr>
        <p:spPr>
          <a:xfrm flipV="1">
            <a:off x="5503985" y="2915920"/>
            <a:ext cx="0" cy="23012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D3965F-C2B1-E13B-B2BA-0BD841C1F5ED}"/>
              </a:ext>
            </a:extLst>
          </p:cNvPr>
          <p:cNvCxnSpPr>
            <a:cxnSpLocks/>
          </p:cNvCxnSpPr>
          <p:nvPr/>
        </p:nvCxnSpPr>
        <p:spPr>
          <a:xfrm flipH="1">
            <a:off x="5503985" y="2915920"/>
            <a:ext cx="59201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97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7450-910D-AEC9-2ED8-DDC91452E2F1}"/>
              </a:ext>
            </a:extLst>
          </p:cNvPr>
          <p:cNvSpPr>
            <a:spLocks noGrp="1"/>
          </p:cNvSpPr>
          <p:nvPr>
            <p:ph type="title"/>
          </p:nvPr>
        </p:nvSpPr>
        <p:spPr>
          <a:xfrm>
            <a:off x="701344" y="730885"/>
            <a:ext cx="4678680" cy="762635"/>
          </a:xfrm>
        </p:spPr>
        <p:txBody>
          <a:bodyPr>
            <a:normAutofit fontScale="90000"/>
          </a:bodyPr>
          <a:lstStyle/>
          <a:p>
            <a:r>
              <a:rPr lang="en-IN" b="0" i="0">
                <a:solidFill>
                  <a:srgbClr val="000000"/>
                </a:solidFill>
                <a:effectLst/>
                <a:latin typeface="Segoe UI" panose="020B0502040204020203" pitchFamily="34" charset="0"/>
              </a:rPr>
              <a:t>RS-PH-NO1 -TR-7</a:t>
            </a:r>
            <a:br>
              <a:rPr lang="en-US"/>
            </a:br>
            <a:endParaRPr lang="en-IN"/>
          </a:p>
        </p:txBody>
      </p:sp>
      <p:sp>
        <p:nvSpPr>
          <p:cNvPr id="6" name="TextBox 5">
            <a:extLst>
              <a:ext uri="{FF2B5EF4-FFF2-40B4-BE49-F238E27FC236}">
                <a16:creationId xmlns:a16="http://schemas.microsoft.com/office/drawing/2014/main" id="{F043DC08-0576-CA20-8761-225B05109E02}"/>
              </a:ext>
            </a:extLst>
          </p:cNvPr>
          <p:cNvSpPr txBox="1"/>
          <p:nvPr/>
        </p:nvSpPr>
        <p:spPr>
          <a:xfrm>
            <a:off x="299720" y="1493520"/>
            <a:ext cx="4678680" cy="2862322"/>
          </a:xfrm>
          <a:prstGeom prst="rect">
            <a:avLst/>
          </a:prstGeom>
          <a:noFill/>
        </p:spPr>
        <p:txBody>
          <a:bodyPr wrap="square" rtlCol="0">
            <a:spAutoFit/>
          </a:bodyPr>
          <a:lstStyle/>
          <a:p>
            <a:pPr marL="285750" indent="-285750">
              <a:buFont typeface="Arial" panose="020B0604020202020204" pitchFamily="34" charset="0"/>
              <a:buChar char="•"/>
            </a:pPr>
            <a:r>
              <a:rPr lang="en-US" b="0" i="0">
                <a:solidFill>
                  <a:srgbClr val="262626"/>
                </a:solidFill>
                <a:effectLst/>
                <a:latin typeface="Public Sans"/>
              </a:rPr>
              <a:t>This is a Soil Ph Sensor that can measure the Soil Ph value from </a:t>
            </a:r>
            <a:r>
              <a:rPr lang="en-US" b="1" i="0">
                <a:solidFill>
                  <a:srgbClr val="262626"/>
                </a:solidFill>
                <a:effectLst/>
                <a:latin typeface="Public Sans"/>
              </a:rPr>
              <a:t>3</a:t>
            </a:r>
            <a:r>
              <a:rPr lang="en-US" b="0" i="0">
                <a:solidFill>
                  <a:srgbClr val="262626"/>
                </a:solidFill>
                <a:effectLst/>
                <a:latin typeface="Public Sans"/>
              </a:rPr>
              <a:t> to </a:t>
            </a:r>
            <a:r>
              <a:rPr lang="en-US" b="1" i="0">
                <a:solidFill>
                  <a:srgbClr val="262626"/>
                </a:solidFill>
                <a:effectLst/>
                <a:latin typeface="Public Sans"/>
              </a:rPr>
              <a:t>9</a:t>
            </a:r>
            <a:r>
              <a:rPr lang="en-US" b="0" i="0">
                <a:solidFill>
                  <a:srgbClr val="262626"/>
                </a:solidFill>
                <a:effectLst/>
                <a:latin typeface="Public Sans"/>
              </a:rPr>
              <a:t> with high accuracy up to </a:t>
            </a:r>
            <a:r>
              <a:rPr lang="en-US" b="1" i="0">
                <a:solidFill>
                  <a:srgbClr val="262626"/>
                </a:solidFill>
                <a:effectLst/>
                <a:latin typeface="Public Sans"/>
              </a:rPr>
              <a:t>±0.3PH</a:t>
            </a:r>
            <a:r>
              <a:rPr lang="en-US" b="0" i="0">
                <a:solidFill>
                  <a:srgbClr val="262626"/>
                </a:solidFill>
                <a:effectLst/>
                <a:latin typeface="Public Sans"/>
              </a:rPr>
              <a:t>. </a:t>
            </a:r>
          </a:p>
          <a:p>
            <a:pPr marL="285750" indent="-285750">
              <a:buFont typeface="Arial" panose="020B0604020202020204" pitchFamily="34" charset="0"/>
              <a:buChar char="•"/>
            </a:pPr>
            <a:endParaRPr lang="en-US">
              <a:solidFill>
                <a:srgbClr val="262626"/>
              </a:solidFill>
              <a:latin typeface="Public Sans"/>
            </a:endParaRPr>
          </a:p>
          <a:p>
            <a:pPr marL="285750" indent="-285750">
              <a:buFont typeface="Arial" panose="020B0604020202020204" pitchFamily="34" charset="0"/>
              <a:buChar char="•"/>
            </a:pPr>
            <a:r>
              <a:rPr lang="en-US">
                <a:solidFill>
                  <a:srgbClr val="262626"/>
                </a:solidFill>
                <a:latin typeface="Public Sans"/>
              </a:rPr>
              <a:t>It has two nodes at the end ,which are dipped into the soil for </a:t>
            </a:r>
            <a:r>
              <a:rPr lang="en-US" err="1">
                <a:solidFill>
                  <a:srgbClr val="262626"/>
                </a:solidFill>
                <a:latin typeface="Public Sans"/>
              </a:rPr>
              <a:t>ph</a:t>
            </a:r>
            <a:r>
              <a:rPr lang="en-US">
                <a:solidFill>
                  <a:srgbClr val="262626"/>
                </a:solidFill>
                <a:latin typeface="Public Sans"/>
              </a:rPr>
              <a:t> level measurement</a:t>
            </a:r>
          </a:p>
          <a:p>
            <a:pPr marL="285750" indent="-285750">
              <a:buFont typeface="Arial" panose="020B0604020202020204" pitchFamily="34" charset="0"/>
              <a:buChar char="•"/>
            </a:pPr>
            <a:endParaRPr lang="en-US">
              <a:solidFill>
                <a:srgbClr val="262626"/>
              </a:solidFill>
              <a:latin typeface="Public Sans"/>
            </a:endParaRPr>
          </a:p>
          <a:p>
            <a:pPr marL="285750" indent="-285750">
              <a:buFont typeface="Arial" panose="020B0604020202020204" pitchFamily="34" charset="0"/>
              <a:buChar char="•"/>
            </a:pPr>
            <a:endParaRPr lang="en-US">
              <a:solidFill>
                <a:srgbClr val="262626"/>
              </a:solidFill>
              <a:latin typeface="Public Sans"/>
            </a:endParaRPr>
          </a:p>
          <a:p>
            <a:r>
              <a:rPr lang="en-US">
                <a:solidFill>
                  <a:srgbClr val="262626"/>
                </a:solidFill>
                <a:latin typeface="Public Sans"/>
              </a:rPr>
              <a:t>	</a:t>
            </a:r>
            <a:endParaRPr lang="en-IN"/>
          </a:p>
        </p:txBody>
      </p:sp>
      <p:cxnSp>
        <p:nvCxnSpPr>
          <p:cNvPr id="8" name="Straight Connector 7">
            <a:extLst>
              <a:ext uri="{FF2B5EF4-FFF2-40B4-BE49-F238E27FC236}">
                <a16:creationId xmlns:a16="http://schemas.microsoft.com/office/drawing/2014/main" id="{B952FC47-892D-8F37-2F93-A3066E15B3F9}"/>
              </a:ext>
            </a:extLst>
          </p:cNvPr>
          <p:cNvCxnSpPr>
            <a:cxnSpLocks/>
          </p:cNvCxnSpPr>
          <p:nvPr/>
        </p:nvCxnSpPr>
        <p:spPr>
          <a:xfrm>
            <a:off x="59436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3263379-3156-474F-BFF1-212FA976FB0F}"/>
              </a:ext>
            </a:extLst>
          </p:cNvPr>
          <p:cNvPicPr>
            <a:picLocks noChangeAspect="1"/>
          </p:cNvPicPr>
          <p:nvPr/>
        </p:nvPicPr>
        <p:blipFill rotWithShape="1">
          <a:blip r:embed="rId2"/>
          <a:srcRect t="25645"/>
          <a:stretch/>
        </p:blipFill>
        <p:spPr>
          <a:xfrm rot="10800000">
            <a:off x="12827" y="4072092"/>
            <a:ext cx="1579797" cy="1848910"/>
          </a:xfrm>
          <a:prstGeom prst="rect">
            <a:avLst/>
          </a:prstGeom>
        </p:spPr>
      </p:pic>
      <p:pic>
        <p:nvPicPr>
          <p:cNvPr id="16" name="Picture 15">
            <a:extLst>
              <a:ext uri="{FF2B5EF4-FFF2-40B4-BE49-F238E27FC236}">
                <a16:creationId xmlns:a16="http://schemas.microsoft.com/office/drawing/2014/main" id="{5A6DFF32-8B30-0253-936B-04CADCD31D25}"/>
              </a:ext>
            </a:extLst>
          </p:cNvPr>
          <p:cNvPicPr>
            <a:picLocks noChangeAspect="1"/>
          </p:cNvPicPr>
          <p:nvPr/>
        </p:nvPicPr>
        <p:blipFill>
          <a:blip r:embed="rId3"/>
          <a:stretch>
            <a:fillRect/>
          </a:stretch>
        </p:blipFill>
        <p:spPr>
          <a:xfrm>
            <a:off x="1413766" y="4651471"/>
            <a:ext cx="2832031" cy="1269531"/>
          </a:xfrm>
          <a:prstGeom prst="rect">
            <a:avLst/>
          </a:prstGeom>
        </p:spPr>
      </p:pic>
      <p:sp>
        <p:nvSpPr>
          <p:cNvPr id="17" name="Title 1">
            <a:extLst>
              <a:ext uri="{FF2B5EF4-FFF2-40B4-BE49-F238E27FC236}">
                <a16:creationId xmlns:a16="http://schemas.microsoft.com/office/drawing/2014/main" id="{0EBAA3BE-9B6D-A1FA-10FB-6610CE5452C6}"/>
              </a:ext>
            </a:extLst>
          </p:cNvPr>
          <p:cNvSpPr txBox="1">
            <a:spLocks/>
          </p:cNvSpPr>
          <p:nvPr/>
        </p:nvSpPr>
        <p:spPr>
          <a:xfrm>
            <a:off x="6272998" y="349567"/>
            <a:ext cx="5736122" cy="7626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i="0">
                <a:solidFill>
                  <a:srgbClr val="000000"/>
                </a:solidFill>
                <a:effectLst/>
                <a:latin typeface="Segoe UI" panose="020B0502040204020203" pitchFamily="34" charset="0"/>
              </a:rPr>
              <a:t>RS485 AUTO DIRECTION MODULE</a:t>
            </a:r>
            <a:endParaRPr lang="en-US" sz="2800" b="1" i="0">
              <a:solidFill>
                <a:srgbClr val="000000"/>
              </a:solidFill>
              <a:effectLst/>
              <a:latin typeface="Segoe UI" panose="020B0502040204020203" pitchFamily="34" charset="0"/>
            </a:endParaRPr>
          </a:p>
        </p:txBody>
      </p:sp>
      <p:sp>
        <p:nvSpPr>
          <p:cNvPr id="19" name="TextBox 18">
            <a:extLst>
              <a:ext uri="{FF2B5EF4-FFF2-40B4-BE49-F238E27FC236}">
                <a16:creationId xmlns:a16="http://schemas.microsoft.com/office/drawing/2014/main" id="{D3633753-7FF1-D18A-C493-DA2D2AD70E2C}"/>
              </a:ext>
            </a:extLst>
          </p:cNvPr>
          <p:cNvSpPr txBox="1"/>
          <p:nvPr/>
        </p:nvSpPr>
        <p:spPr>
          <a:xfrm>
            <a:off x="6345224" y="1004650"/>
            <a:ext cx="5177438" cy="4247317"/>
          </a:xfrm>
          <a:prstGeom prst="rect">
            <a:avLst/>
          </a:prstGeom>
          <a:noFill/>
        </p:spPr>
        <p:txBody>
          <a:bodyPr wrap="square" rtlCol="0">
            <a:spAutoFit/>
          </a:bodyPr>
          <a:lstStyle/>
          <a:p>
            <a:pPr marL="285750" indent="-285750">
              <a:buFont typeface="Arial" panose="020B0604020202020204" pitchFamily="34" charset="0"/>
              <a:buChar char="•"/>
            </a:pPr>
            <a:r>
              <a:rPr lang="en-US"/>
              <a:t>RS-485 auto-direction modules are widely used in industrial automation systems for connecting sensors, actuators, and controllers.</a:t>
            </a:r>
          </a:p>
          <a:p>
            <a:pPr marL="285750" indent="-285750">
              <a:buFont typeface="Arial" panose="020B0604020202020204" pitchFamily="34" charset="0"/>
              <a:buChar char="•"/>
            </a:pPr>
            <a:endParaRPr lang="en-US"/>
          </a:p>
          <a:p>
            <a:endParaRPr lang="en-US"/>
          </a:p>
          <a:p>
            <a:pPr marL="285750" indent="-285750">
              <a:buFont typeface="Arial" panose="020B0604020202020204" pitchFamily="34" charset="0"/>
              <a:buChar char="•"/>
            </a:pPr>
            <a:r>
              <a:rPr lang="en-US"/>
              <a:t>A (Non-Inverted Signal): The "A" wire carries the non-inverted signal. When the logical level is high, the voltage on the "A" wire is higher than on the "B" wire.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B (Inverted Signal): The "B" wire carries the inverted signal. When the logical level is high, the voltage on the "B" wire is lower than on the "A" wire.</a:t>
            </a:r>
          </a:p>
          <a:p>
            <a:endParaRPr lang="en-IN"/>
          </a:p>
        </p:txBody>
      </p:sp>
      <p:pic>
        <p:nvPicPr>
          <p:cNvPr id="20" name="Picture 19">
            <a:extLst>
              <a:ext uri="{FF2B5EF4-FFF2-40B4-BE49-F238E27FC236}">
                <a16:creationId xmlns:a16="http://schemas.microsoft.com/office/drawing/2014/main" id="{1B93B19E-EFA5-9FCF-2CE2-B445BC23EFEE}"/>
              </a:ext>
            </a:extLst>
          </p:cNvPr>
          <p:cNvPicPr>
            <a:picLocks noChangeAspect="1"/>
          </p:cNvPicPr>
          <p:nvPr/>
        </p:nvPicPr>
        <p:blipFill rotWithShape="1">
          <a:blip r:embed="rId4">
            <a:extLst>
              <a:ext uri="{28A0092B-C50C-407E-A947-70E740481C1C}">
                <a14:useLocalDpi xmlns:a14="http://schemas.microsoft.com/office/drawing/2010/main" val="0"/>
              </a:ext>
            </a:extLst>
          </a:blip>
          <a:srcRect r="1968"/>
          <a:stretch/>
        </p:blipFill>
        <p:spPr>
          <a:xfrm>
            <a:off x="6507177" y="5144415"/>
            <a:ext cx="4663114" cy="1189185"/>
          </a:xfrm>
          <a:prstGeom prst="rect">
            <a:avLst/>
          </a:prstGeom>
        </p:spPr>
      </p:pic>
      <p:pic>
        <p:nvPicPr>
          <p:cNvPr id="22" name="Picture 21">
            <a:extLst>
              <a:ext uri="{FF2B5EF4-FFF2-40B4-BE49-F238E27FC236}">
                <a16:creationId xmlns:a16="http://schemas.microsoft.com/office/drawing/2014/main" id="{408E8BFD-1162-6D95-4C11-67E3454C05C0}"/>
              </a:ext>
            </a:extLst>
          </p:cNvPr>
          <p:cNvPicPr>
            <a:picLocks noChangeAspect="1"/>
          </p:cNvPicPr>
          <p:nvPr/>
        </p:nvPicPr>
        <p:blipFill>
          <a:blip r:embed="rId5"/>
          <a:stretch>
            <a:fillRect/>
          </a:stretch>
        </p:blipFill>
        <p:spPr>
          <a:xfrm rot="10800000">
            <a:off x="4488497" y="3727687"/>
            <a:ext cx="1219370" cy="2753109"/>
          </a:xfrm>
          <a:prstGeom prst="rect">
            <a:avLst/>
          </a:prstGeom>
        </p:spPr>
      </p:pic>
    </p:spTree>
    <p:extLst>
      <p:ext uri="{BB962C8B-B14F-4D97-AF65-F5344CB8AC3E}">
        <p14:creationId xmlns:p14="http://schemas.microsoft.com/office/powerpoint/2010/main" val="18368055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Crop Prediction</vt:lpstr>
      <vt:lpstr>Problem Statement</vt:lpstr>
      <vt:lpstr>Project Timeline: November 10 - December 10 </vt:lpstr>
      <vt:lpstr>PowerPoint Presentation</vt:lpstr>
      <vt:lpstr>Temperature and Humidity Sensor</vt:lpstr>
      <vt:lpstr>Connection Details</vt:lpstr>
      <vt:lpstr>I2C HD44780 LCD screen display (16 x 2) </vt:lpstr>
      <vt:lpstr>PowerPoint Presentation</vt:lpstr>
      <vt:lpstr>RS-PH-NO1 -TR-7 </vt:lpstr>
      <vt:lpstr>PowerPoint Presentation</vt:lpstr>
      <vt:lpstr>PowerPoint Presentation</vt:lpstr>
      <vt:lpstr>Machine Learning </vt:lpstr>
      <vt:lpstr>Sample data </vt:lpstr>
      <vt:lpstr>Why cpdata?</vt:lpstr>
      <vt:lpstr>Models Explored</vt:lpstr>
      <vt:lpstr>PowerPoint Presentation</vt:lpstr>
      <vt:lpstr>Model Selection Considerations: </vt:lpstr>
      <vt:lpstr>How to run Machine Learning Models in Raspberry pi Pico?</vt:lpstr>
      <vt:lpstr>Raspberry pi Pico:</vt:lpstr>
      <vt:lpstr>ML Model To TensorFlow Lite</vt:lpstr>
      <vt:lpstr> Preparing the Development Environment</vt:lpstr>
      <vt:lpstr>Steps Involved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28</cp:revision>
  <dcterms:created xsi:type="dcterms:W3CDTF">2023-11-17T13:29:49Z</dcterms:created>
  <dcterms:modified xsi:type="dcterms:W3CDTF">2023-11-17T18:22:17Z</dcterms:modified>
</cp:coreProperties>
</file>